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9" r:id="rId4"/>
  </p:sldMasterIdLst>
  <p:notesMasterIdLst>
    <p:notesMasterId r:id="rId25"/>
  </p:notesMasterIdLst>
  <p:handoutMasterIdLst>
    <p:handoutMasterId r:id="rId26"/>
  </p:handoutMasterIdLst>
  <p:sldIdLst>
    <p:sldId id="815" r:id="rId5"/>
    <p:sldId id="1007" r:id="rId6"/>
    <p:sldId id="1029" r:id="rId7"/>
    <p:sldId id="1028" r:id="rId8"/>
    <p:sldId id="1030" r:id="rId9"/>
    <p:sldId id="1037" r:id="rId10"/>
    <p:sldId id="1015" r:id="rId11"/>
    <p:sldId id="1020" r:id="rId12"/>
    <p:sldId id="1021" r:id="rId13"/>
    <p:sldId id="1009" r:id="rId14"/>
    <p:sldId id="1018" r:id="rId15"/>
    <p:sldId id="1013" r:id="rId16"/>
    <p:sldId id="1012" r:id="rId17"/>
    <p:sldId id="1010" r:id="rId18"/>
    <p:sldId id="1023" r:id="rId19"/>
    <p:sldId id="1027" r:id="rId20"/>
    <p:sldId id="1031" r:id="rId21"/>
    <p:sldId id="1024" r:id="rId22"/>
    <p:sldId id="776" r:id="rId23"/>
    <p:sldId id="1003" r:id="rId24"/>
  </p:sldIdLst>
  <p:sldSz cx="9906000" cy="6858000" type="A4"/>
  <p:notesSz cx="6794500" cy="9906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PR" id="{95B424FF-EE89-4AFE-A031-DC1BA23D1923}">
          <p14:sldIdLst>
            <p14:sldId id="815"/>
            <p14:sldId id="1007"/>
            <p14:sldId id="1029"/>
            <p14:sldId id="1028"/>
            <p14:sldId id="1030"/>
            <p14:sldId id="1037"/>
            <p14:sldId id="1015"/>
            <p14:sldId id="1020"/>
            <p14:sldId id="1021"/>
            <p14:sldId id="1009"/>
            <p14:sldId id="1018"/>
            <p14:sldId id="1013"/>
            <p14:sldId id="1012"/>
            <p14:sldId id="1010"/>
            <p14:sldId id="1023"/>
            <p14:sldId id="1027"/>
            <p14:sldId id="1031"/>
            <p14:sldId id="1024"/>
            <p14:sldId id="776"/>
            <p14:sldId id="1003"/>
          </p14:sldIdLst>
        </p14:section>
        <p14:section name="Appendices" id="{1D07333A-8D47-4250-B094-8D57D4B4EFA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aig McMenamin" initials="CM" lastIdx="0" clrIdx="0">
    <p:extLst>
      <p:ext uri="{19B8F6BF-5375-455C-9EA6-DF929625EA0E}">
        <p15:presenceInfo xmlns:p15="http://schemas.microsoft.com/office/powerpoint/2012/main" userId="S-1-5-21-2631820314-3021668549-1771550794-29157" providerId="AD"/>
      </p:ext>
    </p:extLst>
  </p:cmAuthor>
  <p:cmAuthor id="2" name="Connie Xie" initials="CX" lastIdx="5" clrIdx="1">
    <p:extLst>
      <p:ext uri="{19B8F6BF-5375-455C-9EA6-DF929625EA0E}">
        <p15:presenceInfo xmlns:p15="http://schemas.microsoft.com/office/powerpoint/2012/main" userId="S::connie.xie@genesiscare.com::2c17def3-2dc0-4150-9f8e-9caa06473a50" providerId="AD"/>
      </p:ext>
    </p:extLst>
  </p:cmAuthor>
  <p:cmAuthor id="3" name="luisaznargarcia@yahoo.es" initials="l" lastIdx="12" clrIdx="2">
    <p:extLst>
      <p:ext uri="{19B8F6BF-5375-455C-9EA6-DF929625EA0E}">
        <p15:presenceInfo xmlns:p15="http://schemas.microsoft.com/office/powerpoint/2012/main" userId="6c7af6f1965029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ED7D31"/>
    <a:srgbClr val="C00000"/>
    <a:srgbClr val="FF797D"/>
    <a:srgbClr val="FFAFAF"/>
    <a:srgbClr val="FF00FF"/>
    <a:srgbClr val="0D4080"/>
    <a:srgbClr val="000000"/>
    <a:srgbClr val="CC0000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70B125-0314-4AA2-AE28-3FFC1E32452E}" v="27" dt="2019-08-19T16:29:46.087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10" autoAdjust="0"/>
    <p:restoredTop sz="96045" autoAdjust="0"/>
  </p:normalViewPr>
  <p:slideViewPr>
    <p:cSldViewPr snapToGrid="0">
      <p:cViewPr varScale="1">
        <p:scale>
          <a:sx n="104" d="100"/>
          <a:sy n="104" d="100"/>
        </p:scale>
        <p:origin x="450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Canham" userId="72ddfbfb-7154-4d11-8330-a621bc89c6ee" providerId="ADAL" clId="{9670B125-0314-4AA2-AE28-3FFC1E32452E}"/>
    <pc:docChg chg="undo custSel addSld delSld modSld modSection">
      <pc:chgData name="Jonathan Canham" userId="72ddfbfb-7154-4d11-8330-a621bc89c6ee" providerId="ADAL" clId="{9670B125-0314-4AA2-AE28-3FFC1E32452E}" dt="2019-09-02T09:59:17.714" v="4523" actId="207"/>
      <pc:docMkLst>
        <pc:docMk/>
      </pc:docMkLst>
      <pc:sldChg chg="modSp">
        <pc:chgData name="Jonathan Canham" userId="72ddfbfb-7154-4d11-8330-a621bc89c6ee" providerId="ADAL" clId="{9670B125-0314-4AA2-AE28-3FFC1E32452E}" dt="2019-09-02T09:59:17.714" v="4523" actId="207"/>
        <pc:sldMkLst>
          <pc:docMk/>
          <pc:sldMk cId="765312662" sldId="818"/>
        </pc:sldMkLst>
        <pc:spChg chg="mod">
          <ac:chgData name="Jonathan Canham" userId="72ddfbfb-7154-4d11-8330-a621bc89c6ee" providerId="ADAL" clId="{9670B125-0314-4AA2-AE28-3FFC1E32452E}" dt="2019-08-30T14:08:04.708" v="4464" actId="20577"/>
          <ac:spMkLst>
            <pc:docMk/>
            <pc:sldMk cId="765312662" sldId="818"/>
            <ac:spMk id="3" creationId="{00000000-0000-0000-0000-000000000000}"/>
          </ac:spMkLst>
        </pc:spChg>
        <pc:graphicFrameChg chg="mod modGraphic">
          <ac:chgData name="Jonathan Canham" userId="72ddfbfb-7154-4d11-8330-a621bc89c6ee" providerId="ADAL" clId="{9670B125-0314-4AA2-AE28-3FFC1E32452E}" dt="2019-08-19T07:56:39.083" v="1547" actId="20577"/>
          <ac:graphicFrameMkLst>
            <pc:docMk/>
            <pc:sldMk cId="765312662" sldId="818"/>
            <ac:graphicFrameMk id="2" creationId="{22788CCF-CCD1-43A6-801D-0024167117A8}"/>
          </ac:graphicFrameMkLst>
        </pc:graphicFrameChg>
        <pc:graphicFrameChg chg="mod modGraphic">
          <ac:chgData name="Jonathan Canham" userId="72ddfbfb-7154-4d11-8330-a621bc89c6ee" providerId="ADAL" clId="{9670B125-0314-4AA2-AE28-3FFC1E32452E}" dt="2019-09-02T09:30:30.964" v="4512" actId="207"/>
          <ac:graphicFrameMkLst>
            <pc:docMk/>
            <pc:sldMk cId="765312662" sldId="818"/>
            <ac:graphicFrameMk id="7" creationId="{ADD42017-07B1-4C5A-B6B4-70492F156BCE}"/>
          </ac:graphicFrameMkLst>
        </pc:graphicFrameChg>
        <pc:graphicFrameChg chg="modGraphic">
          <ac:chgData name="Jonathan Canham" userId="72ddfbfb-7154-4d11-8330-a621bc89c6ee" providerId="ADAL" clId="{9670B125-0314-4AA2-AE28-3FFC1E32452E}" dt="2019-09-02T09:59:17.714" v="4523" actId="207"/>
          <ac:graphicFrameMkLst>
            <pc:docMk/>
            <pc:sldMk cId="765312662" sldId="818"/>
            <ac:graphicFrameMk id="12" creationId="{F7B947B6-C95F-4D84-B997-CB19306DADC0}"/>
          </ac:graphicFrameMkLst>
        </pc:graphicFrame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11-17T11:29:52.823" idx="2">
    <p:pos x="5535" y="3266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11-20T14:51:53.018" idx="3">
    <p:pos x="10" y="10"/>
    <p:text>We need to outline separately small and large bowel because they have different constraints.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11-17T11:29:52.823" idx="2">
    <p:pos x="5535" y="3266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11-21T12:28:06.409" idx="4">
    <p:pos x="2847" y="1119"/>
    <p:text>1. Due to uncertainties in fusion and volume will depend on window level.</p:text>
    <p:extLst>
      <p:ext uri="{C676402C-5697-4E1C-873F-D02D1690AC5C}">
        <p15:threadingInfo xmlns:p15="http://schemas.microsoft.com/office/powerpoint/2012/main" timeZoneBias="0"/>
      </p:ext>
    </p:extLst>
  </p:cm>
  <p:cm authorId="3" dt="2019-11-21T12:30:52.626" idx="5">
    <p:pos x="4439" y="2058"/>
    <p:text>2. The right common iliac can be followed turning into external iliac.</p:text>
    <p:extLst>
      <p:ext uri="{C676402C-5697-4E1C-873F-D02D1690AC5C}">
        <p15:threadingInfo xmlns:p15="http://schemas.microsoft.com/office/powerpoint/2012/main" timeZoneBias="0"/>
      </p:ext>
    </p:extLst>
  </p:cm>
  <p:cm authorId="3" dt="2019-11-21T12:35:02.436" idx="9">
    <p:pos x="10" y="10"/>
    <p:text>2.3. Luis to scroll up/down to show how to navigate vessels vs LNs.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11-21T12:49:07.428" idx="11">
    <p:pos x="2110" y="3249"/>
    <p:text>7.8.9. Scroll up/down showing small/large bowel.</p:text>
    <p:extLst>
      <p:ext uri="{C676402C-5697-4E1C-873F-D02D1690AC5C}">
        <p15:threadingInfo xmlns:p15="http://schemas.microsoft.com/office/powerpoint/2012/main" timeZoneBias="0"/>
      </p:ext>
    </p:extLst>
  </p:cm>
  <p:cm authorId="3" dt="2019-11-21T12:50:01.468" idx="12">
    <p:pos x="3028" y="2793"/>
    <p:text>9. 50% outlined small as large and 50% large as small.</p:text>
    <p:extLst>
      <p:ext uri="{C676402C-5697-4E1C-873F-D02D1690AC5C}">
        <p15:threadingInfo xmlns:p15="http://schemas.microsoft.com/office/powerpoint/2012/main" timeZoneBias="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1362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2238" y="158750"/>
            <a:ext cx="5913437" cy="4094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799" tIns="42399" rIns="84799" bIns="4239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8785" y="4408047"/>
            <a:ext cx="5775249" cy="4590508"/>
          </a:xfrm>
          <a:prstGeom prst="rect">
            <a:avLst/>
          </a:prstGeom>
        </p:spPr>
        <p:txBody>
          <a:bodyPr vert="horz" lIns="84799" tIns="42399" rIns="84799" bIns="4239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5"/>
          </p:nvPr>
        </p:nvSpPr>
        <p:spPr>
          <a:xfrm>
            <a:off x="5238482" y="8982544"/>
            <a:ext cx="952795" cy="281538"/>
          </a:xfrm>
          <a:prstGeom prst="rect">
            <a:avLst/>
          </a:prstGeom>
        </p:spPr>
        <p:txBody>
          <a:bodyPr vert="horz" lIns="84799" tIns="42399" rIns="84799" bIns="42399" rtlCol="0" anchor="b"/>
          <a:lstStyle>
            <a:lvl1pPr algn="r">
              <a:defRPr sz="900">
                <a:latin typeface="Myriad Pro"/>
              </a:defRPr>
            </a:lvl1pPr>
          </a:lstStyle>
          <a:p>
            <a:r>
              <a:rPr lang="en-AU"/>
              <a:t>Page </a:t>
            </a:r>
            <a:fld id="{6B97CF94-5396-4AE9-8D29-B1058A94FD6A}" type="slidenum">
              <a:rPr lang="en-AU" smtClean="0"/>
              <a:pPr/>
              <a:t>‹#›</a:t>
            </a:fld>
            <a:r>
              <a:rPr lang="en-AU"/>
              <a:t> of </a:t>
            </a:r>
          </a:p>
        </p:txBody>
      </p:sp>
    </p:spTree>
    <p:extLst>
      <p:ext uri="{BB962C8B-B14F-4D97-AF65-F5344CB8AC3E}">
        <p14:creationId xmlns:p14="http://schemas.microsoft.com/office/powerpoint/2010/main" val="3103527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744538"/>
            <a:ext cx="5362575" cy="3713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3848651" y="9408988"/>
            <a:ext cx="2944283" cy="495301"/>
          </a:xfrm>
          <a:prstGeom prst="rect">
            <a:avLst/>
          </a:prstGeom>
        </p:spPr>
        <p:txBody>
          <a:bodyPr/>
          <a:lstStyle/>
          <a:p>
            <a:fld id="{FCAF4763-1C07-4F84-AA18-EBFF0B84468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118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63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s-ES" dirty="0"/>
              <a:t>BUT, PLEASE, INDIVIDUALISE AND THINK IN ARTT </a:t>
            </a:r>
            <a:r>
              <a:rPr lang="es-ES" dirty="0" err="1"/>
              <a:t>indivicualising</a:t>
            </a:r>
            <a:r>
              <a:rPr lang="es-ES" baseline="0" dirty="0"/>
              <a:t> in </a:t>
            </a:r>
            <a:r>
              <a:rPr lang="es-ES" baseline="0" dirty="0" err="1"/>
              <a:t>the</a:t>
            </a:r>
            <a:r>
              <a:rPr lang="es-ES" baseline="0" dirty="0"/>
              <a:t> </a:t>
            </a:r>
            <a:r>
              <a:rPr lang="es-ES" baseline="0" dirty="0" err="1"/>
              <a:t>classical</a:t>
            </a:r>
            <a:r>
              <a:rPr lang="es-ES" baseline="0" dirty="0"/>
              <a:t> </a:t>
            </a:r>
            <a:r>
              <a:rPr lang="es-ES" baseline="0" dirty="0" err="1"/>
              <a:t>palliative</a:t>
            </a:r>
            <a:r>
              <a:rPr lang="es-ES" baseline="0" dirty="0"/>
              <a:t> </a:t>
            </a:r>
            <a:r>
              <a:rPr lang="es-ES" baseline="0" dirty="0" err="1"/>
              <a:t>patient</a:t>
            </a:r>
            <a:r>
              <a:rPr lang="es-ES" baseline="0" dirty="0"/>
              <a:t> and in </a:t>
            </a:r>
            <a:r>
              <a:rPr lang="es-ES" baseline="0" dirty="0" err="1"/>
              <a:t>the</a:t>
            </a:r>
            <a:r>
              <a:rPr lang="es-ES" baseline="0" dirty="0"/>
              <a:t> </a:t>
            </a:r>
            <a:r>
              <a:rPr lang="es-ES" baseline="0" dirty="0" err="1"/>
              <a:t>patient</a:t>
            </a:r>
            <a:r>
              <a:rPr lang="es-ES" baseline="0" dirty="0"/>
              <a:t> </a:t>
            </a:r>
            <a:r>
              <a:rPr lang="es-ES" baseline="0" dirty="0" err="1"/>
              <a:t>with</a:t>
            </a:r>
            <a:r>
              <a:rPr lang="es-ES" baseline="0" dirty="0"/>
              <a:t> </a:t>
            </a:r>
            <a:r>
              <a:rPr lang="es-ES" baseline="0" dirty="0" err="1"/>
              <a:t>signs</a:t>
            </a:r>
            <a:r>
              <a:rPr lang="es-ES" baseline="0" dirty="0"/>
              <a:t> of </a:t>
            </a:r>
            <a:r>
              <a:rPr lang="es-ES" baseline="0" dirty="0" err="1"/>
              <a:t>progressive</a:t>
            </a:r>
            <a:r>
              <a:rPr lang="es-ES" baseline="0" dirty="0"/>
              <a:t> </a:t>
            </a:r>
            <a:r>
              <a:rPr lang="es-ES" baseline="0"/>
              <a:t>cancer.</a:t>
            </a:r>
            <a:endParaRPr lang="es-ES" dirty="0"/>
          </a:p>
        </p:txBody>
      </p:sp>
      <p:sp>
        <p:nvSpPr>
          <p:cNvPr id="3563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charset="0"/>
              <a:defRPr sz="28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306187-2430-C04F-B4D0-E12088E809CF}" type="slidenum">
              <a:rPr lang="en-US" sz="1200" b="0"/>
              <a:pPr eaLnBrk="1" hangingPunct="1"/>
              <a:t>19</a:t>
            </a:fld>
            <a:endParaRPr lang="en-US" sz="1200" b="0"/>
          </a:p>
        </p:txBody>
      </p:sp>
    </p:spTree>
    <p:extLst>
      <p:ext uri="{BB962C8B-B14F-4D97-AF65-F5344CB8AC3E}">
        <p14:creationId xmlns:p14="http://schemas.microsoft.com/office/powerpoint/2010/main" val="2597138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744538"/>
            <a:ext cx="5362575" cy="3713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3848651" y="9408988"/>
            <a:ext cx="2944283" cy="495301"/>
          </a:xfrm>
          <a:prstGeom prst="rect">
            <a:avLst/>
          </a:prstGeom>
        </p:spPr>
        <p:txBody>
          <a:bodyPr/>
          <a:lstStyle/>
          <a:p>
            <a:fld id="{FCAF4763-1C07-4F84-AA18-EBFF0B84468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388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A7578290-7E0E-134A-8704-D580C796B0A4}"/>
              </a:ext>
            </a:extLst>
          </p:cNvPr>
          <p:cNvSpPr/>
          <p:nvPr/>
        </p:nvSpPr>
        <p:spPr>
          <a:xfrm>
            <a:off x="203521" y="197424"/>
            <a:ext cx="9489477" cy="64585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61"/>
          </a:p>
        </p:txBody>
      </p:sp>
      <p:sp>
        <p:nvSpPr>
          <p:cNvPr id="57" name="Text Placeholder 7">
            <a:extLst>
              <a:ext uri="{FF2B5EF4-FFF2-40B4-BE49-F238E27FC236}">
                <a16:creationId xmlns:a16="http://schemas.microsoft.com/office/drawing/2014/main" id="{1D966CF5-3DC7-264B-864F-24E766923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49053" y="3346733"/>
            <a:ext cx="6871779" cy="6259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76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tabLst/>
              <a:defRPr sz="2176" b="0" i="0">
                <a:solidFill>
                  <a:schemeClr val="bg1"/>
                </a:solidFill>
                <a:latin typeface="GenesisCare Sans Light" pitchFamily="2" charset="77"/>
              </a:defRPr>
            </a:lvl2pPr>
            <a:lvl3pPr>
              <a:defRPr sz="1723"/>
            </a:lvl3pPr>
            <a:lvl4pPr>
              <a:defRPr sz="1723"/>
            </a:lvl4pPr>
            <a:lvl5pPr>
              <a:defRPr sz="172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33291-62DE-47B5-9C41-F72C142FD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6736" y="2543512"/>
            <a:ext cx="6885193" cy="6259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474150-2DCA-0542-A095-ECA07C6C01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49053" y="4170270"/>
            <a:ext cx="6882875" cy="966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76">
                <a:solidFill>
                  <a:schemeClr val="bg1"/>
                </a:solidFill>
                <a:latin typeface="+mj-lt"/>
              </a:defRPr>
            </a:lvl1pPr>
            <a:lvl2pPr marL="0" indent="0">
              <a:buFont typeface="Arial" panose="020B0604020202020204" pitchFamily="34" charset="0"/>
              <a:buNone/>
              <a:tabLst/>
              <a:defRPr sz="2176" b="0" i="0">
                <a:solidFill>
                  <a:schemeClr val="bg1"/>
                </a:solidFill>
                <a:latin typeface="GenesisCare Sans Light" pitchFamily="2" charset="77"/>
              </a:defRPr>
            </a:lvl2pPr>
            <a:lvl3pPr>
              <a:defRPr sz="1723"/>
            </a:lvl3pPr>
            <a:lvl4pPr>
              <a:defRPr sz="1723"/>
            </a:lvl4pPr>
            <a:lvl5pPr>
              <a:defRPr sz="172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A00233E0-0921-6B48-82A6-0EF322ADBB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4" y="189358"/>
            <a:ext cx="2400871" cy="2614056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789453-2E48-42B4-8B3F-3DD5597FF0F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CONFIDENTIAL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E8EE31-0435-48BF-9930-2FA9EF46B0BD}"/>
              </a:ext>
            </a:extLst>
          </p:cNvPr>
          <p:cNvGrpSpPr/>
          <p:nvPr/>
        </p:nvGrpSpPr>
        <p:grpSpPr>
          <a:xfrm>
            <a:off x="8231564" y="6353707"/>
            <a:ext cx="1291347" cy="173076"/>
            <a:chOff x="0" y="2593975"/>
            <a:chExt cx="12192000" cy="1670051"/>
          </a:xfrm>
          <a:solidFill>
            <a:schemeClr val="bg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204BD5C1-4D24-4CFB-B48A-0FEBA4D99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438" y="3100387"/>
              <a:ext cx="877887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7 w 151"/>
                <a:gd name="T5" fmla="*/ 55 h 200"/>
                <a:gd name="T6" fmla="*/ 79 w 151"/>
                <a:gd name="T7" fmla="*/ 39 h 200"/>
                <a:gd name="T8" fmla="*/ 125 w 151"/>
                <a:gd name="T9" fmla="*/ 58 h 200"/>
                <a:gd name="T10" fmla="*/ 148 w 151"/>
                <a:gd name="T11" fmla="*/ 29 h 200"/>
                <a:gd name="T12" fmla="*/ 82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7" y="63"/>
                    <a:pt x="57" y="55"/>
                  </a:cubicBezTo>
                  <a:cubicBezTo>
                    <a:pt x="57" y="47"/>
                    <a:pt x="65" y="39"/>
                    <a:pt x="79" y="39"/>
                  </a:cubicBezTo>
                  <a:cubicBezTo>
                    <a:pt x="96" y="39"/>
                    <a:pt x="111" y="46"/>
                    <a:pt x="125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2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3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9F1925C-5B5F-448F-911D-CD4F9601B1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6213" y="3100387"/>
              <a:ext cx="1168396" cy="1163639"/>
            </a:xfrm>
            <a:custGeom>
              <a:avLst/>
              <a:gdLst>
                <a:gd name="T0" fmla="*/ 153 w 201"/>
                <a:gd name="T1" fmla="*/ 23 h 200"/>
                <a:gd name="T2" fmla="*/ 93 w 201"/>
                <a:gd name="T3" fmla="*/ 0 h 200"/>
                <a:gd name="T4" fmla="*/ 0 w 201"/>
                <a:gd name="T5" fmla="*/ 100 h 200"/>
                <a:gd name="T6" fmla="*/ 93 w 201"/>
                <a:gd name="T7" fmla="*/ 200 h 200"/>
                <a:gd name="T8" fmla="*/ 158 w 201"/>
                <a:gd name="T9" fmla="*/ 170 h 200"/>
                <a:gd name="T10" fmla="*/ 158 w 201"/>
                <a:gd name="T11" fmla="*/ 195 h 200"/>
                <a:gd name="T12" fmla="*/ 201 w 201"/>
                <a:gd name="T13" fmla="*/ 195 h 200"/>
                <a:gd name="T14" fmla="*/ 201 w 201"/>
                <a:gd name="T15" fmla="*/ 4 h 200"/>
                <a:gd name="T16" fmla="*/ 153 w 201"/>
                <a:gd name="T17" fmla="*/ 4 h 200"/>
                <a:gd name="T18" fmla="*/ 153 w 201"/>
                <a:gd name="T19" fmla="*/ 23 h 200"/>
                <a:gd name="T20" fmla="*/ 101 w 201"/>
                <a:gd name="T21" fmla="*/ 158 h 200"/>
                <a:gd name="T22" fmla="*/ 47 w 201"/>
                <a:gd name="T23" fmla="*/ 100 h 200"/>
                <a:gd name="T24" fmla="*/ 101 w 201"/>
                <a:gd name="T25" fmla="*/ 42 h 200"/>
                <a:gd name="T26" fmla="*/ 155 w 201"/>
                <a:gd name="T27" fmla="*/ 100 h 200"/>
                <a:gd name="T28" fmla="*/ 101 w 201"/>
                <a:gd name="T29" fmla="*/ 1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200">
                  <a:moveTo>
                    <a:pt x="153" y="23"/>
                  </a:moveTo>
                  <a:cubicBezTo>
                    <a:pt x="137" y="7"/>
                    <a:pt x="117" y="0"/>
                    <a:pt x="93" y="0"/>
                  </a:cubicBezTo>
                  <a:cubicBezTo>
                    <a:pt x="38" y="0"/>
                    <a:pt x="0" y="45"/>
                    <a:pt x="0" y="100"/>
                  </a:cubicBezTo>
                  <a:cubicBezTo>
                    <a:pt x="0" y="155"/>
                    <a:pt x="36" y="200"/>
                    <a:pt x="93" y="200"/>
                  </a:cubicBezTo>
                  <a:cubicBezTo>
                    <a:pt x="121" y="200"/>
                    <a:pt x="141" y="192"/>
                    <a:pt x="158" y="170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153" y="4"/>
                    <a:pt x="153" y="4"/>
                    <a:pt x="153" y="4"/>
                  </a:cubicBezTo>
                  <a:lnTo>
                    <a:pt x="153" y="23"/>
                  </a:lnTo>
                  <a:close/>
                  <a:moveTo>
                    <a:pt x="101" y="158"/>
                  </a:moveTo>
                  <a:cubicBezTo>
                    <a:pt x="71" y="158"/>
                    <a:pt x="47" y="135"/>
                    <a:pt x="47" y="100"/>
                  </a:cubicBezTo>
                  <a:cubicBezTo>
                    <a:pt x="47" y="66"/>
                    <a:pt x="70" y="42"/>
                    <a:pt x="101" y="42"/>
                  </a:cubicBezTo>
                  <a:cubicBezTo>
                    <a:pt x="133" y="42"/>
                    <a:pt x="155" y="67"/>
                    <a:pt x="155" y="100"/>
                  </a:cubicBezTo>
                  <a:cubicBezTo>
                    <a:pt x="155" y="133"/>
                    <a:pt x="134" y="158"/>
                    <a:pt x="10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75199723-CAC0-4930-9A51-B2BF497E1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4" y="2593975"/>
              <a:ext cx="354016" cy="342902"/>
            </a:xfrm>
            <a:custGeom>
              <a:avLst/>
              <a:gdLst>
                <a:gd name="T0" fmla="*/ 30 w 61"/>
                <a:gd name="T1" fmla="*/ 0 h 59"/>
                <a:gd name="T2" fmla="*/ 0 w 61"/>
                <a:gd name="T3" fmla="*/ 30 h 59"/>
                <a:gd name="T4" fmla="*/ 30 w 61"/>
                <a:gd name="T5" fmla="*/ 59 h 59"/>
                <a:gd name="T6" fmla="*/ 61 w 61"/>
                <a:gd name="T7" fmla="*/ 30 h 59"/>
                <a:gd name="T8" fmla="*/ 30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30" y="0"/>
                  </a:moveTo>
                  <a:cubicBezTo>
                    <a:pt x="12" y="0"/>
                    <a:pt x="0" y="13"/>
                    <a:pt x="0" y="30"/>
                  </a:cubicBezTo>
                  <a:cubicBezTo>
                    <a:pt x="0" y="47"/>
                    <a:pt x="13" y="59"/>
                    <a:pt x="30" y="59"/>
                  </a:cubicBezTo>
                  <a:cubicBezTo>
                    <a:pt x="47" y="59"/>
                    <a:pt x="61" y="48"/>
                    <a:pt x="61" y="30"/>
                  </a:cubicBezTo>
                  <a:cubicBezTo>
                    <a:pt x="61" y="13"/>
                    <a:pt x="47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E05D2D68-675F-4467-BE06-070ED9769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3124196"/>
              <a:ext cx="273052" cy="11112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51A9408C-603C-4102-B8B8-BAEEC38E9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48" y="3100387"/>
              <a:ext cx="998541" cy="1135061"/>
            </a:xfrm>
            <a:custGeom>
              <a:avLst/>
              <a:gdLst>
                <a:gd name="T0" fmla="*/ 100 w 172"/>
                <a:gd name="T1" fmla="*/ 0 h 195"/>
                <a:gd name="T2" fmla="*/ 43 w 172"/>
                <a:gd name="T3" fmla="*/ 23 h 195"/>
                <a:gd name="T4" fmla="*/ 43 w 172"/>
                <a:gd name="T5" fmla="*/ 4 h 195"/>
                <a:gd name="T6" fmla="*/ 0 w 172"/>
                <a:gd name="T7" fmla="*/ 4 h 195"/>
                <a:gd name="T8" fmla="*/ 0 w 172"/>
                <a:gd name="T9" fmla="*/ 195 h 195"/>
                <a:gd name="T10" fmla="*/ 47 w 172"/>
                <a:gd name="T11" fmla="*/ 195 h 195"/>
                <a:gd name="T12" fmla="*/ 47 w 172"/>
                <a:gd name="T13" fmla="*/ 81 h 195"/>
                <a:gd name="T14" fmla="*/ 87 w 172"/>
                <a:gd name="T15" fmla="*/ 42 h 195"/>
                <a:gd name="T16" fmla="*/ 125 w 172"/>
                <a:gd name="T17" fmla="*/ 81 h 195"/>
                <a:gd name="T18" fmla="*/ 125 w 172"/>
                <a:gd name="T19" fmla="*/ 195 h 195"/>
                <a:gd name="T20" fmla="*/ 172 w 172"/>
                <a:gd name="T21" fmla="*/ 195 h 195"/>
                <a:gd name="T22" fmla="*/ 172 w 172"/>
                <a:gd name="T23" fmla="*/ 77 h 195"/>
                <a:gd name="T24" fmla="*/ 100 w 172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95">
                  <a:moveTo>
                    <a:pt x="100" y="0"/>
                  </a:moveTo>
                  <a:cubicBezTo>
                    <a:pt x="77" y="0"/>
                    <a:pt x="59" y="7"/>
                    <a:pt x="43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58"/>
                    <a:pt x="63" y="42"/>
                    <a:pt x="87" y="42"/>
                  </a:cubicBezTo>
                  <a:cubicBezTo>
                    <a:pt x="111" y="42"/>
                    <a:pt x="125" y="59"/>
                    <a:pt x="125" y="81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72" y="195"/>
                    <a:pt x="172" y="195"/>
                    <a:pt x="172" y="195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2" y="33"/>
                    <a:pt x="14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0B63EC69-0F61-4B91-946E-A31496CE1F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4" y="3100387"/>
              <a:ext cx="1090617" cy="1163639"/>
            </a:xfrm>
            <a:custGeom>
              <a:avLst/>
              <a:gdLst>
                <a:gd name="T0" fmla="*/ 99 w 188"/>
                <a:gd name="T1" fmla="*/ 0 h 200"/>
                <a:gd name="T2" fmla="*/ 0 w 188"/>
                <a:gd name="T3" fmla="*/ 100 h 200"/>
                <a:gd name="T4" fmla="*/ 104 w 188"/>
                <a:gd name="T5" fmla="*/ 200 h 200"/>
                <a:gd name="T6" fmla="*/ 181 w 188"/>
                <a:gd name="T7" fmla="*/ 170 h 200"/>
                <a:gd name="T8" fmla="*/ 159 w 188"/>
                <a:gd name="T9" fmla="*/ 139 h 200"/>
                <a:gd name="T10" fmla="*/ 106 w 188"/>
                <a:gd name="T11" fmla="*/ 159 h 200"/>
                <a:gd name="T12" fmla="*/ 46 w 188"/>
                <a:gd name="T13" fmla="*/ 115 h 200"/>
                <a:gd name="T14" fmla="*/ 184 w 188"/>
                <a:gd name="T15" fmla="*/ 115 h 200"/>
                <a:gd name="T16" fmla="*/ 188 w 188"/>
                <a:gd name="T17" fmla="*/ 88 h 200"/>
                <a:gd name="T18" fmla="*/ 99 w 188"/>
                <a:gd name="T19" fmla="*/ 0 h 200"/>
                <a:gd name="T20" fmla="*/ 48 w 188"/>
                <a:gd name="T21" fmla="*/ 81 h 200"/>
                <a:gd name="T22" fmla="*/ 98 w 188"/>
                <a:gd name="T23" fmla="*/ 38 h 200"/>
                <a:gd name="T24" fmla="*/ 143 w 188"/>
                <a:gd name="T25" fmla="*/ 81 h 200"/>
                <a:gd name="T26" fmla="*/ 48 w 188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00">
                  <a:moveTo>
                    <a:pt x="99" y="0"/>
                  </a:move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1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5" y="151"/>
                    <a:pt x="124" y="159"/>
                    <a:pt x="106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8" y="99"/>
                    <a:pt x="188" y="88"/>
                  </a:cubicBezTo>
                  <a:cubicBezTo>
                    <a:pt x="188" y="38"/>
                    <a:pt x="152" y="0"/>
                    <a:pt x="99" y="0"/>
                  </a:cubicBezTo>
                  <a:close/>
                  <a:moveTo>
                    <a:pt x="48" y="81"/>
                  </a:moveTo>
                  <a:cubicBezTo>
                    <a:pt x="53" y="55"/>
                    <a:pt x="73" y="38"/>
                    <a:pt x="98" y="38"/>
                  </a:cubicBezTo>
                  <a:cubicBezTo>
                    <a:pt x="122" y="38"/>
                    <a:pt x="142" y="53"/>
                    <a:pt x="143" y="81"/>
                  </a:cubicBezTo>
                  <a:lnTo>
                    <a:pt x="4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6C21364D-E7AD-4679-B312-D371563EEF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738" y="3100387"/>
              <a:ext cx="1085848" cy="1163639"/>
            </a:xfrm>
            <a:custGeom>
              <a:avLst/>
              <a:gdLst>
                <a:gd name="T0" fmla="*/ 99 w 187"/>
                <a:gd name="T1" fmla="*/ 0 h 200"/>
                <a:gd name="T2" fmla="*/ 0 w 187"/>
                <a:gd name="T3" fmla="*/ 100 h 200"/>
                <a:gd name="T4" fmla="*/ 103 w 187"/>
                <a:gd name="T5" fmla="*/ 200 h 200"/>
                <a:gd name="T6" fmla="*/ 180 w 187"/>
                <a:gd name="T7" fmla="*/ 170 h 200"/>
                <a:gd name="T8" fmla="*/ 158 w 187"/>
                <a:gd name="T9" fmla="*/ 139 h 200"/>
                <a:gd name="T10" fmla="*/ 105 w 187"/>
                <a:gd name="T11" fmla="*/ 159 h 200"/>
                <a:gd name="T12" fmla="*/ 46 w 187"/>
                <a:gd name="T13" fmla="*/ 115 h 200"/>
                <a:gd name="T14" fmla="*/ 183 w 187"/>
                <a:gd name="T15" fmla="*/ 115 h 200"/>
                <a:gd name="T16" fmla="*/ 187 w 187"/>
                <a:gd name="T17" fmla="*/ 88 h 200"/>
                <a:gd name="T18" fmla="*/ 99 w 187"/>
                <a:gd name="T19" fmla="*/ 0 h 200"/>
                <a:gd name="T20" fmla="*/ 47 w 187"/>
                <a:gd name="T21" fmla="*/ 81 h 200"/>
                <a:gd name="T22" fmla="*/ 97 w 187"/>
                <a:gd name="T23" fmla="*/ 38 h 200"/>
                <a:gd name="T24" fmla="*/ 142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99" y="0"/>
                  </a:moveTo>
                  <a:cubicBezTo>
                    <a:pt x="45" y="0"/>
                    <a:pt x="0" y="42"/>
                    <a:pt x="0" y="100"/>
                  </a:cubicBezTo>
                  <a:cubicBezTo>
                    <a:pt x="0" y="159"/>
                    <a:pt x="45" y="200"/>
                    <a:pt x="103" y="200"/>
                  </a:cubicBezTo>
                  <a:cubicBezTo>
                    <a:pt x="122" y="200"/>
                    <a:pt x="153" y="194"/>
                    <a:pt x="180" y="17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3" y="144"/>
                    <a:pt x="46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6" y="109"/>
                    <a:pt x="187" y="99"/>
                    <a:pt x="187" y="88"/>
                  </a:cubicBezTo>
                  <a:cubicBezTo>
                    <a:pt x="187" y="38"/>
                    <a:pt x="151" y="0"/>
                    <a:pt x="99" y="0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7" y="38"/>
                  </a:cubicBezTo>
                  <a:cubicBezTo>
                    <a:pt x="121" y="38"/>
                    <a:pt x="141" y="53"/>
                    <a:pt x="142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C4819A5F-DF53-46D4-8CE9-A185090C7C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6152" y="3100387"/>
              <a:ext cx="1085848" cy="1163639"/>
            </a:xfrm>
            <a:custGeom>
              <a:avLst/>
              <a:gdLst>
                <a:gd name="T0" fmla="*/ 187 w 187"/>
                <a:gd name="T1" fmla="*/ 88 h 200"/>
                <a:gd name="T2" fmla="*/ 99 w 187"/>
                <a:gd name="T3" fmla="*/ 0 h 200"/>
                <a:gd name="T4" fmla="*/ 0 w 187"/>
                <a:gd name="T5" fmla="*/ 100 h 200"/>
                <a:gd name="T6" fmla="*/ 104 w 187"/>
                <a:gd name="T7" fmla="*/ 200 h 200"/>
                <a:gd name="T8" fmla="*/ 180 w 187"/>
                <a:gd name="T9" fmla="*/ 170 h 200"/>
                <a:gd name="T10" fmla="*/ 159 w 187"/>
                <a:gd name="T11" fmla="*/ 139 h 200"/>
                <a:gd name="T12" fmla="*/ 105 w 187"/>
                <a:gd name="T13" fmla="*/ 159 h 200"/>
                <a:gd name="T14" fmla="*/ 46 w 187"/>
                <a:gd name="T15" fmla="*/ 115 h 200"/>
                <a:gd name="T16" fmla="*/ 184 w 187"/>
                <a:gd name="T17" fmla="*/ 115 h 200"/>
                <a:gd name="T18" fmla="*/ 187 w 187"/>
                <a:gd name="T19" fmla="*/ 88 h 200"/>
                <a:gd name="T20" fmla="*/ 47 w 187"/>
                <a:gd name="T21" fmla="*/ 81 h 200"/>
                <a:gd name="T22" fmla="*/ 98 w 187"/>
                <a:gd name="T23" fmla="*/ 38 h 200"/>
                <a:gd name="T24" fmla="*/ 143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187" y="88"/>
                  </a:moveTo>
                  <a:cubicBezTo>
                    <a:pt x="187" y="38"/>
                    <a:pt x="152" y="0"/>
                    <a:pt x="99" y="0"/>
                  </a:cubicBez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0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7" y="99"/>
                    <a:pt x="187" y="88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8" y="38"/>
                  </a:cubicBezTo>
                  <a:cubicBezTo>
                    <a:pt x="122" y="38"/>
                    <a:pt x="141" y="53"/>
                    <a:pt x="143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7D67C44C-944B-4F72-B5D9-D18F30D2B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1" y="3100387"/>
              <a:ext cx="876303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6 w 151"/>
                <a:gd name="T5" fmla="*/ 55 h 200"/>
                <a:gd name="T6" fmla="*/ 79 w 151"/>
                <a:gd name="T7" fmla="*/ 39 h 200"/>
                <a:gd name="T8" fmla="*/ 124 w 151"/>
                <a:gd name="T9" fmla="*/ 58 h 200"/>
                <a:gd name="T10" fmla="*/ 148 w 151"/>
                <a:gd name="T11" fmla="*/ 29 h 200"/>
                <a:gd name="T12" fmla="*/ 81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6" y="63"/>
                    <a:pt x="56" y="55"/>
                  </a:cubicBezTo>
                  <a:cubicBezTo>
                    <a:pt x="56" y="47"/>
                    <a:pt x="65" y="39"/>
                    <a:pt x="79" y="39"/>
                  </a:cubicBezTo>
                  <a:cubicBezTo>
                    <a:pt x="96" y="39"/>
                    <a:pt x="110" y="46"/>
                    <a:pt x="124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1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2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1EB0A3A3-523E-43C5-B0D6-884FBCB24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716212"/>
              <a:ext cx="1498603" cy="1547814"/>
            </a:xfrm>
            <a:custGeom>
              <a:avLst/>
              <a:gdLst>
                <a:gd name="T0" fmla="*/ 136 w 258"/>
                <a:gd name="T1" fmla="*/ 164 h 266"/>
                <a:gd name="T2" fmla="*/ 211 w 258"/>
                <a:gd name="T3" fmla="*/ 164 h 266"/>
                <a:gd name="T4" fmla="*/ 211 w 258"/>
                <a:gd name="T5" fmla="*/ 191 h 266"/>
                <a:gd name="T6" fmla="*/ 139 w 258"/>
                <a:gd name="T7" fmla="*/ 223 h 266"/>
                <a:gd name="T8" fmla="*/ 49 w 258"/>
                <a:gd name="T9" fmla="*/ 133 h 266"/>
                <a:gd name="T10" fmla="*/ 136 w 258"/>
                <a:gd name="T11" fmla="*/ 43 h 266"/>
                <a:gd name="T12" fmla="*/ 209 w 258"/>
                <a:gd name="T13" fmla="*/ 82 h 266"/>
                <a:gd name="T14" fmla="*/ 245 w 258"/>
                <a:gd name="T15" fmla="*/ 56 h 266"/>
                <a:gd name="T16" fmla="*/ 137 w 258"/>
                <a:gd name="T17" fmla="*/ 0 h 266"/>
                <a:gd name="T18" fmla="*/ 0 w 258"/>
                <a:gd name="T19" fmla="*/ 133 h 266"/>
                <a:gd name="T20" fmla="*/ 137 w 258"/>
                <a:gd name="T21" fmla="*/ 266 h 266"/>
                <a:gd name="T22" fmla="*/ 258 w 258"/>
                <a:gd name="T23" fmla="*/ 198 h 266"/>
                <a:gd name="T24" fmla="*/ 258 w 258"/>
                <a:gd name="T25" fmla="*/ 123 h 266"/>
                <a:gd name="T26" fmla="*/ 136 w 258"/>
                <a:gd name="T27" fmla="*/ 123 h 266"/>
                <a:gd name="T28" fmla="*/ 136 w 258"/>
                <a:gd name="T29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66">
                  <a:moveTo>
                    <a:pt x="136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1" y="191"/>
                    <a:pt x="211" y="191"/>
                    <a:pt x="211" y="191"/>
                  </a:cubicBezTo>
                  <a:cubicBezTo>
                    <a:pt x="195" y="212"/>
                    <a:pt x="166" y="223"/>
                    <a:pt x="139" y="223"/>
                  </a:cubicBezTo>
                  <a:cubicBezTo>
                    <a:pt x="86" y="223"/>
                    <a:pt x="49" y="186"/>
                    <a:pt x="49" y="133"/>
                  </a:cubicBezTo>
                  <a:cubicBezTo>
                    <a:pt x="49" y="82"/>
                    <a:pt x="82" y="43"/>
                    <a:pt x="136" y="43"/>
                  </a:cubicBezTo>
                  <a:cubicBezTo>
                    <a:pt x="168" y="43"/>
                    <a:pt x="188" y="56"/>
                    <a:pt x="209" y="82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9" y="19"/>
                    <a:pt x="181" y="0"/>
                    <a:pt x="137" y="0"/>
                  </a:cubicBezTo>
                  <a:cubicBezTo>
                    <a:pt x="63" y="0"/>
                    <a:pt x="0" y="55"/>
                    <a:pt x="0" y="133"/>
                  </a:cubicBezTo>
                  <a:cubicBezTo>
                    <a:pt x="0" y="210"/>
                    <a:pt x="61" y="266"/>
                    <a:pt x="137" y="266"/>
                  </a:cubicBezTo>
                  <a:cubicBezTo>
                    <a:pt x="186" y="266"/>
                    <a:pt x="232" y="242"/>
                    <a:pt x="258" y="198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136" y="123"/>
                    <a:pt x="136" y="123"/>
                    <a:pt x="136" y="123"/>
                  </a:cubicBezTo>
                  <a:lnTo>
                    <a:pt x="13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14E91000-FD3D-478C-B97A-D5B7804A3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97" y="2716212"/>
              <a:ext cx="1441448" cy="1547814"/>
            </a:xfrm>
            <a:custGeom>
              <a:avLst/>
              <a:gdLst>
                <a:gd name="T0" fmla="*/ 136 w 248"/>
                <a:gd name="T1" fmla="*/ 43 h 266"/>
                <a:gd name="T2" fmla="*/ 212 w 248"/>
                <a:gd name="T3" fmla="*/ 87 h 266"/>
                <a:gd name="T4" fmla="*/ 248 w 248"/>
                <a:gd name="T5" fmla="*/ 61 h 266"/>
                <a:gd name="T6" fmla="*/ 136 w 248"/>
                <a:gd name="T7" fmla="*/ 0 h 266"/>
                <a:gd name="T8" fmla="*/ 0 w 248"/>
                <a:gd name="T9" fmla="*/ 133 h 266"/>
                <a:gd name="T10" fmla="*/ 136 w 248"/>
                <a:gd name="T11" fmla="*/ 266 h 266"/>
                <a:gd name="T12" fmla="*/ 248 w 248"/>
                <a:gd name="T13" fmla="*/ 205 h 266"/>
                <a:gd name="T14" fmla="*/ 212 w 248"/>
                <a:gd name="T15" fmla="*/ 179 h 266"/>
                <a:gd name="T16" fmla="*/ 136 w 248"/>
                <a:gd name="T17" fmla="*/ 222 h 266"/>
                <a:gd name="T18" fmla="*/ 49 w 248"/>
                <a:gd name="T19" fmla="*/ 133 h 266"/>
                <a:gd name="T20" fmla="*/ 136 w 248"/>
                <a:gd name="T21" fmla="*/ 4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266">
                  <a:moveTo>
                    <a:pt x="136" y="43"/>
                  </a:moveTo>
                  <a:cubicBezTo>
                    <a:pt x="168" y="43"/>
                    <a:pt x="190" y="57"/>
                    <a:pt x="212" y="87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24" y="23"/>
                    <a:pt x="185" y="0"/>
                    <a:pt x="136" y="0"/>
                  </a:cubicBezTo>
                  <a:cubicBezTo>
                    <a:pt x="59" y="0"/>
                    <a:pt x="0" y="58"/>
                    <a:pt x="0" y="133"/>
                  </a:cubicBezTo>
                  <a:cubicBezTo>
                    <a:pt x="0" y="207"/>
                    <a:pt x="57" y="266"/>
                    <a:pt x="136" y="266"/>
                  </a:cubicBezTo>
                  <a:cubicBezTo>
                    <a:pt x="183" y="266"/>
                    <a:pt x="224" y="244"/>
                    <a:pt x="248" y="205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193" y="207"/>
                    <a:pt x="170" y="222"/>
                    <a:pt x="136" y="222"/>
                  </a:cubicBezTo>
                  <a:cubicBezTo>
                    <a:pt x="85" y="222"/>
                    <a:pt x="49" y="183"/>
                    <a:pt x="49" y="133"/>
                  </a:cubicBezTo>
                  <a:cubicBezTo>
                    <a:pt x="49" y="85"/>
                    <a:pt x="84" y="43"/>
                    <a:pt x="13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E54843F2-EE73-4D8A-B8D5-4FAC329A5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6" y="3111500"/>
              <a:ext cx="657221" cy="1128709"/>
            </a:xfrm>
            <a:custGeom>
              <a:avLst/>
              <a:gdLst>
                <a:gd name="T0" fmla="*/ 43 w 113"/>
                <a:gd name="T1" fmla="*/ 27 h 194"/>
                <a:gd name="T2" fmla="*/ 43 w 113"/>
                <a:gd name="T3" fmla="*/ 2 h 194"/>
                <a:gd name="T4" fmla="*/ 0 w 113"/>
                <a:gd name="T5" fmla="*/ 2 h 194"/>
                <a:gd name="T6" fmla="*/ 0 w 113"/>
                <a:gd name="T7" fmla="*/ 194 h 194"/>
                <a:gd name="T8" fmla="*/ 46 w 113"/>
                <a:gd name="T9" fmla="*/ 194 h 194"/>
                <a:gd name="T10" fmla="*/ 46 w 113"/>
                <a:gd name="T11" fmla="*/ 98 h 194"/>
                <a:gd name="T12" fmla="*/ 113 w 113"/>
                <a:gd name="T13" fmla="*/ 46 h 194"/>
                <a:gd name="T14" fmla="*/ 113 w 113"/>
                <a:gd name="T15" fmla="*/ 2 h 194"/>
                <a:gd name="T16" fmla="*/ 96 w 113"/>
                <a:gd name="T17" fmla="*/ 0 h 194"/>
                <a:gd name="T18" fmla="*/ 43 w 113"/>
                <a:gd name="T19" fmla="*/ 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4">
                  <a:moveTo>
                    <a:pt x="43" y="27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58"/>
                    <a:pt x="74" y="39"/>
                    <a:pt x="113" y="46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9" y="1"/>
                    <a:pt x="103" y="0"/>
                    <a:pt x="96" y="0"/>
                  </a:cubicBezTo>
                  <a:cubicBezTo>
                    <a:pt x="75" y="0"/>
                    <a:pt x="56" y="9"/>
                    <a:pt x="4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8566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D591949-919A-6E49-9F42-EF0BE44DCBD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94847" y="1498755"/>
            <a:ext cx="2398712" cy="30185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5000"/>
              </a:lnSpc>
              <a:spcAft>
                <a:spcPts val="0"/>
              </a:spcAft>
              <a:buNone/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122362" indent="-12236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tabLst/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A2A493D-6950-4D41-94A9-9CFEAFB01F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82832" y="1684878"/>
            <a:ext cx="2524932" cy="4138612"/>
          </a:xfrm>
        </p:spPr>
        <p:txBody>
          <a:bodyPr/>
          <a:lstStyle>
            <a:lvl1pPr marL="263437" indent="-263437">
              <a:spcAft>
                <a:spcPts val="725"/>
              </a:spcAft>
              <a:buClrTx/>
              <a:buFont typeface="+mj-lt"/>
              <a:buAutoNum type="arabicPeriod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spcAft>
                <a:spcPts val="0"/>
              </a:spcAft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Aft>
                <a:spcPts val="0"/>
              </a:spcAft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spcAft>
                <a:spcPts val="0"/>
              </a:spcAft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spcAft>
                <a:spcPts val="0"/>
              </a:spcAft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514E26B-5F87-49EF-B2E3-5828C565E9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64444" y="1684878"/>
            <a:ext cx="2524932" cy="4138612"/>
          </a:xfrm>
        </p:spPr>
        <p:txBody>
          <a:bodyPr/>
          <a:lstStyle>
            <a:lvl1pPr marL="264423" indent="-264423">
              <a:spcAft>
                <a:spcPts val="725"/>
              </a:spcAft>
              <a:buClrTx/>
              <a:buFont typeface="+mj-lt"/>
              <a:buAutoNum type="arabicPeriod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spcAft>
                <a:spcPts val="0"/>
              </a:spcAft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Aft>
                <a:spcPts val="0"/>
              </a:spcAft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spcAft>
                <a:spcPts val="0"/>
              </a:spcAft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spcAft>
                <a:spcPts val="0"/>
              </a:spcAft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EB40DE-2ADD-9A4A-AFC6-D97E21C7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AD718D-1F4E-4603-9E1A-596A8BEE959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65311C5E-7971-4C77-AC7F-55E23823ED3F}" type="datetime5">
              <a:rPr lang="en-AU" smtClean="0"/>
              <a:t>17-Apr-20</a:t>
            </a:fld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474A6C1-DEE0-4220-82B1-A9475493592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74C8EBB-3FFA-4709-BD02-95D9921D914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031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categ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1FFAFA90-543F-467C-9640-0391A5248CE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25000" lnSpcReduction="20000"/>
          </a:bodyPr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3719828-9EAC-B544-B1F4-931249F6D9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41957" y="250902"/>
            <a:ext cx="1439562" cy="921600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0" indent="0" algn="r">
              <a:buNone/>
              <a:defRPr sz="1400" b="0" i="0" baseline="0">
                <a:solidFill>
                  <a:schemeClr val="accent5"/>
                </a:solidFill>
                <a:latin typeface="GenesisCare Sans Light" panose="00000400000000000000" pitchFamily="2" charset="0"/>
              </a:defRPr>
            </a:lvl1pPr>
            <a:lvl2pPr marL="414589" indent="0" algn="ctr">
              <a:buNone/>
              <a:defRPr sz="1814"/>
            </a:lvl2pPr>
            <a:lvl3pPr marL="829178" indent="0" algn="ctr">
              <a:buNone/>
              <a:defRPr sz="1632"/>
            </a:lvl3pPr>
            <a:lvl4pPr marL="1243767" indent="0" algn="ctr">
              <a:buNone/>
              <a:defRPr sz="1451"/>
            </a:lvl4pPr>
            <a:lvl5pPr marL="1658356" indent="0" algn="ctr">
              <a:buNone/>
              <a:defRPr sz="1451"/>
            </a:lvl5pPr>
            <a:lvl6pPr marL="2072945" indent="0" algn="ctr">
              <a:buNone/>
              <a:defRPr sz="1451"/>
            </a:lvl6pPr>
            <a:lvl7pPr marL="2487534" indent="0" algn="ctr">
              <a:buNone/>
              <a:defRPr sz="1451"/>
            </a:lvl7pPr>
            <a:lvl8pPr marL="2902123" indent="0" algn="ctr">
              <a:buNone/>
              <a:defRPr sz="1451"/>
            </a:lvl8pPr>
            <a:lvl9pPr marL="3316712" indent="0" algn="ctr">
              <a:buNone/>
              <a:defRPr sz="1451"/>
            </a:lvl9pPr>
          </a:lstStyle>
          <a:p>
            <a:r>
              <a:rPr lang="en-US"/>
              <a:t>Category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B1DB611-856F-4F0C-99A8-D44929957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409D0-253F-4C17-83EF-B13A2C477810}" type="datetime5">
              <a:rPr lang="en-AU" smtClean="0"/>
              <a:t>17-Apr-20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A26927-B21E-47AB-8A84-9B3E400A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C12252-2A71-4730-8F12-9B2D6117D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D526EF-D816-406B-9D4E-00AAFF806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360000"/>
            <a:ext cx="6748536" cy="92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5554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B6AE15E-67B9-ED4A-8ABB-1153DDB6A256}"/>
              </a:ext>
            </a:extLst>
          </p:cNvPr>
          <p:cNvSpPr/>
          <p:nvPr/>
        </p:nvSpPr>
        <p:spPr>
          <a:xfrm>
            <a:off x="203521" y="198000"/>
            <a:ext cx="9489477" cy="64585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6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33291-62DE-47B5-9C41-F72C142FD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5099" y="2707632"/>
            <a:ext cx="6886800" cy="626400"/>
          </a:xfrm>
          <a:prstGeom prst="rect">
            <a:avLst/>
          </a:prstGeom>
        </p:spPr>
        <p:txBody>
          <a:bodyPr anchor="t"/>
          <a:lstStyle>
            <a:lvl1pPr algn="l">
              <a:defRPr sz="3446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F03CE5D-85C6-450D-AA29-ED58E1DFFF02}"/>
              </a:ext>
            </a:extLst>
          </p:cNvPr>
          <p:cNvGrpSpPr/>
          <p:nvPr/>
        </p:nvGrpSpPr>
        <p:grpSpPr>
          <a:xfrm>
            <a:off x="8231564" y="6353707"/>
            <a:ext cx="1291347" cy="173076"/>
            <a:chOff x="0" y="2593975"/>
            <a:chExt cx="12192000" cy="1670051"/>
          </a:xfrm>
          <a:solidFill>
            <a:schemeClr val="bg1"/>
          </a:solidFill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CB3C303F-3B16-48FE-BCCD-12F59A4F0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438" y="3100387"/>
              <a:ext cx="877887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7 w 151"/>
                <a:gd name="T5" fmla="*/ 55 h 200"/>
                <a:gd name="T6" fmla="*/ 79 w 151"/>
                <a:gd name="T7" fmla="*/ 39 h 200"/>
                <a:gd name="T8" fmla="*/ 125 w 151"/>
                <a:gd name="T9" fmla="*/ 58 h 200"/>
                <a:gd name="T10" fmla="*/ 148 w 151"/>
                <a:gd name="T11" fmla="*/ 29 h 200"/>
                <a:gd name="T12" fmla="*/ 82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7" y="63"/>
                    <a:pt x="57" y="55"/>
                  </a:cubicBezTo>
                  <a:cubicBezTo>
                    <a:pt x="57" y="47"/>
                    <a:pt x="65" y="39"/>
                    <a:pt x="79" y="39"/>
                  </a:cubicBezTo>
                  <a:cubicBezTo>
                    <a:pt x="96" y="39"/>
                    <a:pt x="111" y="46"/>
                    <a:pt x="125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2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3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1513FA62-5EE4-4069-8A1A-AF2DEF6438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6213" y="3100387"/>
              <a:ext cx="1168396" cy="1163639"/>
            </a:xfrm>
            <a:custGeom>
              <a:avLst/>
              <a:gdLst>
                <a:gd name="T0" fmla="*/ 153 w 201"/>
                <a:gd name="T1" fmla="*/ 23 h 200"/>
                <a:gd name="T2" fmla="*/ 93 w 201"/>
                <a:gd name="T3" fmla="*/ 0 h 200"/>
                <a:gd name="T4" fmla="*/ 0 w 201"/>
                <a:gd name="T5" fmla="*/ 100 h 200"/>
                <a:gd name="T6" fmla="*/ 93 w 201"/>
                <a:gd name="T7" fmla="*/ 200 h 200"/>
                <a:gd name="T8" fmla="*/ 158 w 201"/>
                <a:gd name="T9" fmla="*/ 170 h 200"/>
                <a:gd name="T10" fmla="*/ 158 w 201"/>
                <a:gd name="T11" fmla="*/ 195 h 200"/>
                <a:gd name="T12" fmla="*/ 201 w 201"/>
                <a:gd name="T13" fmla="*/ 195 h 200"/>
                <a:gd name="T14" fmla="*/ 201 w 201"/>
                <a:gd name="T15" fmla="*/ 4 h 200"/>
                <a:gd name="T16" fmla="*/ 153 w 201"/>
                <a:gd name="T17" fmla="*/ 4 h 200"/>
                <a:gd name="T18" fmla="*/ 153 w 201"/>
                <a:gd name="T19" fmla="*/ 23 h 200"/>
                <a:gd name="T20" fmla="*/ 101 w 201"/>
                <a:gd name="T21" fmla="*/ 158 h 200"/>
                <a:gd name="T22" fmla="*/ 47 w 201"/>
                <a:gd name="T23" fmla="*/ 100 h 200"/>
                <a:gd name="T24" fmla="*/ 101 w 201"/>
                <a:gd name="T25" fmla="*/ 42 h 200"/>
                <a:gd name="T26" fmla="*/ 155 w 201"/>
                <a:gd name="T27" fmla="*/ 100 h 200"/>
                <a:gd name="T28" fmla="*/ 101 w 201"/>
                <a:gd name="T29" fmla="*/ 1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200">
                  <a:moveTo>
                    <a:pt x="153" y="23"/>
                  </a:moveTo>
                  <a:cubicBezTo>
                    <a:pt x="137" y="7"/>
                    <a:pt x="117" y="0"/>
                    <a:pt x="93" y="0"/>
                  </a:cubicBezTo>
                  <a:cubicBezTo>
                    <a:pt x="38" y="0"/>
                    <a:pt x="0" y="45"/>
                    <a:pt x="0" y="100"/>
                  </a:cubicBezTo>
                  <a:cubicBezTo>
                    <a:pt x="0" y="155"/>
                    <a:pt x="36" y="200"/>
                    <a:pt x="93" y="200"/>
                  </a:cubicBezTo>
                  <a:cubicBezTo>
                    <a:pt x="121" y="200"/>
                    <a:pt x="141" y="192"/>
                    <a:pt x="158" y="170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153" y="4"/>
                    <a:pt x="153" y="4"/>
                    <a:pt x="153" y="4"/>
                  </a:cubicBezTo>
                  <a:lnTo>
                    <a:pt x="153" y="23"/>
                  </a:lnTo>
                  <a:close/>
                  <a:moveTo>
                    <a:pt x="101" y="158"/>
                  </a:moveTo>
                  <a:cubicBezTo>
                    <a:pt x="71" y="158"/>
                    <a:pt x="47" y="135"/>
                    <a:pt x="47" y="100"/>
                  </a:cubicBezTo>
                  <a:cubicBezTo>
                    <a:pt x="47" y="66"/>
                    <a:pt x="70" y="42"/>
                    <a:pt x="101" y="42"/>
                  </a:cubicBezTo>
                  <a:cubicBezTo>
                    <a:pt x="133" y="42"/>
                    <a:pt x="155" y="67"/>
                    <a:pt x="155" y="100"/>
                  </a:cubicBezTo>
                  <a:cubicBezTo>
                    <a:pt x="155" y="133"/>
                    <a:pt x="134" y="158"/>
                    <a:pt x="10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875E2B9E-57F2-47D8-B1C2-284C89C85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4" y="2593975"/>
              <a:ext cx="354016" cy="342902"/>
            </a:xfrm>
            <a:custGeom>
              <a:avLst/>
              <a:gdLst>
                <a:gd name="T0" fmla="*/ 30 w 61"/>
                <a:gd name="T1" fmla="*/ 0 h 59"/>
                <a:gd name="T2" fmla="*/ 0 w 61"/>
                <a:gd name="T3" fmla="*/ 30 h 59"/>
                <a:gd name="T4" fmla="*/ 30 w 61"/>
                <a:gd name="T5" fmla="*/ 59 h 59"/>
                <a:gd name="T6" fmla="*/ 61 w 61"/>
                <a:gd name="T7" fmla="*/ 30 h 59"/>
                <a:gd name="T8" fmla="*/ 30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30" y="0"/>
                  </a:moveTo>
                  <a:cubicBezTo>
                    <a:pt x="12" y="0"/>
                    <a:pt x="0" y="13"/>
                    <a:pt x="0" y="30"/>
                  </a:cubicBezTo>
                  <a:cubicBezTo>
                    <a:pt x="0" y="47"/>
                    <a:pt x="13" y="59"/>
                    <a:pt x="30" y="59"/>
                  </a:cubicBezTo>
                  <a:cubicBezTo>
                    <a:pt x="47" y="59"/>
                    <a:pt x="61" y="48"/>
                    <a:pt x="61" y="30"/>
                  </a:cubicBezTo>
                  <a:cubicBezTo>
                    <a:pt x="61" y="13"/>
                    <a:pt x="47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5" name="Rectangle 8">
              <a:extLst>
                <a:ext uri="{FF2B5EF4-FFF2-40B4-BE49-F238E27FC236}">
                  <a16:creationId xmlns:a16="http://schemas.microsoft.com/office/drawing/2014/main" id="{D9D04A7D-15C4-4A48-8428-4581551FB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3124196"/>
              <a:ext cx="273052" cy="11112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6193AABF-FD10-418D-A3CA-43C7B0398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48" y="3100387"/>
              <a:ext cx="998541" cy="1135061"/>
            </a:xfrm>
            <a:custGeom>
              <a:avLst/>
              <a:gdLst>
                <a:gd name="T0" fmla="*/ 100 w 172"/>
                <a:gd name="T1" fmla="*/ 0 h 195"/>
                <a:gd name="T2" fmla="*/ 43 w 172"/>
                <a:gd name="T3" fmla="*/ 23 h 195"/>
                <a:gd name="T4" fmla="*/ 43 w 172"/>
                <a:gd name="T5" fmla="*/ 4 h 195"/>
                <a:gd name="T6" fmla="*/ 0 w 172"/>
                <a:gd name="T7" fmla="*/ 4 h 195"/>
                <a:gd name="T8" fmla="*/ 0 w 172"/>
                <a:gd name="T9" fmla="*/ 195 h 195"/>
                <a:gd name="T10" fmla="*/ 47 w 172"/>
                <a:gd name="T11" fmla="*/ 195 h 195"/>
                <a:gd name="T12" fmla="*/ 47 w 172"/>
                <a:gd name="T13" fmla="*/ 81 h 195"/>
                <a:gd name="T14" fmla="*/ 87 w 172"/>
                <a:gd name="T15" fmla="*/ 42 h 195"/>
                <a:gd name="T16" fmla="*/ 125 w 172"/>
                <a:gd name="T17" fmla="*/ 81 h 195"/>
                <a:gd name="T18" fmla="*/ 125 w 172"/>
                <a:gd name="T19" fmla="*/ 195 h 195"/>
                <a:gd name="T20" fmla="*/ 172 w 172"/>
                <a:gd name="T21" fmla="*/ 195 h 195"/>
                <a:gd name="T22" fmla="*/ 172 w 172"/>
                <a:gd name="T23" fmla="*/ 77 h 195"/>
                <a:gd name="T24" fmla="*/ 100 w 172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95">
                  <a:moveTo>
                    <a:pt x="100" y="0"/>
                  </a:moveTo>
                  <a:cubicBezTo>
                    <a:pt x="77" y="0"/>
                    <a:pt x="59" y="7"/>
                    <a:pt x="43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58"/>
                    <a:pt x="63" y="42"/>
                    <a:pt x="87" y="42"/>
                  </a:cubicBezTo>
                  <a:cubicBezTo>
                    <a:pt x="111" y="42"/>
                    <a:pt x="125" y="59"/>
                    <a:pt x="125" y="81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72" y="195"/>
                    <a:pt x="172" y="195"/>
                    <a:pt x="172" y="195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2" y="33"/>
                    <a:pt x="14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A2643CAA-6CAA-43EF-956F-B8B3032A4A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4" y="3100387"/>
              <a:ext cx="1090617" cy="1163639"/>
            </a:xfrm>
            <a:custGeom>
              <a:avLst/>
              <a:gdLst>
                <a:gd name="T0" fmla="*/ 99 w 188"/>
                <a:gd name="T1" fmla="*/ 0 h 200"/>
                <a:gd name="T2" fmla="*/ 0 w 188"/>
                <a:gd name="T3" fmla="*/ 100 h 200"/>
                <a:gd name="T4" fmla="*/ 104 w 188"/>
                <a:gd name="T5" fmla="*/ 200 h 200"/>
                <a:gd name="T6" fmla="*/ 181 w 188"/>
                <a:gd name="T7" fmla="*/ 170 h 200"/>
                <a:gd name="T8" fmla="*/ 159 w 188"/>
                <a:gd name="T9" fmla="*/ 139 h 200"/>
                <a:gd name="T10" fmla="*/ 106 w 188"/>
                <a:gd name="T11" fmla="*/ 159 h 200"/>
                <a:gd name="T12" fmla="*/ 46 w 188"/>
                <a:gd name="T13" fmla="*/ 115 h 200"/>
                <a:gd name="T14" fmla="*/ 184 w 188"/>
                <a:gd name="T15" fmla="*/ 115 h 200"/>
                <a:gd name="T16" fmla="*/ 188 w 188"/>
                <a:gd name="T17" fmla="*/ 88 h 200"/>
                <a:gd name="T18" fmla="*/ 99 w 188"/>
                <a:gd name="T19" fmla="*/ 0 h 200"/>
                <a:gd name="T20" fmla="*/ 48 w 188"/>
                <a:gd name="T21" fmla="*/ 81 h 200"/>
                <a:gd name="T22" fmla="*/ 98 w 188"/>
                <a:gd name="T23" fmla="*/ 38 h 200"/>
                <a:gd name="T24" fmla="*/ 143 w 188"/>
                <a:gd name="T25" fmla="*/ 81 h 200"/>
                <a:gd name="T26" fmla="*/ 48 w 188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00">
                  <a:moveTo>
                    <a:pt x="99" y="0"/>
                  </a:move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1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5" y="151"/>
                    <a:pt x="124" y="159"/>
                    <a:pt x="106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8" y="99"/>
                    <a:pt x="188" y="88"/>
                  </a:cubicBezTo>
                  <a:cubicBezTo>
                    <a:pt x="188" y="38"/>
                    <a:pt x="152" y="0"/>
                    <a:pt x="99" y="0"/>
                  </a:cubicBezTo>
                  <a:close/>
                  <a:moveTo>
                    <a:pt x="48" y="81"/>
                  </a:moveTo>
                  <a:cubicBezTo>
                    <a:pt x="53" y="55"/>
                    <a:pt x="73" y="38"/>
                    <a:pt x="98" y="38"/>
                  </a:cubicBezTo>
                  <a:cubicBezTo>
                    <a:pt x="122" y="38"/>
                    <a:pt x="142" y="53"/>
                    <a:pt x="143" y="81"/>
                  </a:cubicBezTo>
                  <a:lnTo>
                    <a:pt x="4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B6287A0C-8FAE-467F-9FC4-27933F7F03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738" y="3100387"/>
              <a:ext cx="1085848" cy="1163639"/>
            </a:xfrm>
            <a:custGeom>
              <a:avLst/>
              <a:gdLst>
                <a:gd name="T0" fmla="*/ 99 w 187"/>
                <a:gd name="T1" fmla="*/ 0 h 200"/>
                <a:gd name="T2" fmla="*/ 0 w 187"/>
                <a:gd name="T3" fmla="*/ 100 h 200"/>
                <a:gd name="T4" fmla="*/ 103 w 187"/>
                <a:gd name="T5" fmla="*/ 200 h 200"/>
                <a:gd name="T6" fmla="*/ 180 w 187"/>
                <a:gd name="T7" fmla="*/ 170 h 200"/>
                <a:gd name="T8" fmla="*/ 158 w 187"/>
                <a:gd name="T9" fmla="*/ 139 h 200"/>
                <a:gd name="T10" fmla="*/ 105 w 187"/>
                <a:gd name="T11" fmla="*/ 159 h 200"/>
                <a:gd name="T12" fmla="*/ 46 w 187"/>
                <a:gd name="T13" fmla="*/ 115 h 200"/>
                <a:gd name="T14" fmla="*/ 183 w 187"/>
                <a:gd name="T15" fmla="*/ 115 h 200"/>
                <a:gd name="T16" fmla="*/ 187 w 187"/>
                <a:gd name="T17" fmla="*/ 88 h 200"/>
                <a:gd name="T18" fmla="*/ 99 w 187"/>
                <a:gd name="T19" fmla="*/ 0 h 200"/>
                <a:gd name="T20" fmla="*/ 47 w 187"/>
                <a:gd name="T21" fmla="*/ 81 h 200"/>
                <a:gd name="T22" fmla="*/ 97 w 187"/>
                <a:gd name="T23" fmla="*/ 38 h 200"/>
                <a:gd name="T24" fmla="*/ 142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99" y="0"/>
                  </a:moveTo>
                  <a:cubicBezTo>
                    <a:pt x="45" y="0"/>
                    <a:pt x="0" y="42"/>
                    <a:pt x="0" y="100"/>
                  </a:cubicBezTo>
                  <a:cubicBezTo>
                    <a:pt x="0" y="159"/>
                    <a:pt x="45" y="200"/>
                    <a:pt x="103" y="200"/>
                  </a:cubicBezTo>
                  <a:cubicBezTo>
                    <a:pt x="122" y="200"/>
                    <a:pt x="153" y="194"/>
                    <a:pt x="180" y="17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3" y="144"/>
                    <a:pt x="46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6" y="109"/>
                    <a:pt x="187" y="99"/>
                    <a:pt x="187" y="88"/>
                  </a:cubicBezTo>
                  <a:cubicBezTo>
                    <a:pt x="187" y="38"/>
                    <a:pt x="151" y="0"/>
                    <a:pt x="99" y="0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7" y="38"/>
                  </a:cubicBezTo>
                  <a:cubicBezTo>
                    <a:pt x="121" y="38"/>
                    <a:pt x="141" y="53"/>
                    <a:pt x="142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21006C7A-3B66-49FF-8B05-E294C61174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6152" y="3100387"/>
              <a:ext cx="1085848" cy="1163639"/>
            </a:xfrm>
            <a:custGeom>
              <a:avLst/>
              <a:gdLst>
                <a:gd name="T0" fmla="*/ 187 w 187"/>
                <a:gd name="T1" fmla="*/ 88 h 200"/>
                <a:gd name="T2" fmla="*/ 99 w 187"/>
                <a:gd name="T3" fmla="*/ 0 h 200"/>
                <a:gd name="T4" fmla="*/ 0 w 187"/>
                <a:gd name="T5" fmla="*/ 100 h 200"/>
                <a:gd name="T6" fmla="*/ 104 w 187"/>
                <a:gd name="T7" fmla="*/ 200 h 200"/>
                <a:gd name="T8" fmla="*/ 180 w 187"/>
                <a:gd name="T9" fmla="*/ 170 h 200"/>
                <a:gd name="T10" fmla="*/ 159 w 187"/>
                <a:gd name="T11" fmla="*/ 139 h 200"/>
                <a:gd name="T12" fmla="*/ 105 w 187"/>
                <a:gd name="T13" fmla="*/ 159 h 200"/>
                <a:gd name="T14" fmla="*/ 46 w 187"/>
                <a:gd name="T15" fmla="*/ 115 h 200"/>
                <a:gd name="T16" fmla="*/ 184 w 187"/>
                <a:gd name="T17" fmla="*/ 115 h 200"/>
                <a:gd name="T18" fmla="*/ 187 w 187"/>
                <a:gd name="T19" fmla="*/ 88 h 200"/>
                <a:gd name="T20" fmla="*/ 47 w 187"/>
                <a:gd name="T21" fmla="*/ 81 h 200"/>
                <a:gd name="T22" fmla="*/ 98 w 187"/>
                <a:gd name="T23" fmla="*/ 38 h 200"/>
                <a:gd name="T24" fmla="*/ 143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187" y="88"/>
                  </a:moveTo>
                  <a:cubicBezTo>
                    <a:pt x="187" y="38"/>
                    <a:pt x="152" y="0"/>
                    <a:pt x="99" y="0"/>
                  </a:cubicBez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0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7" y="99"/>
                    <a:pt x="187" y="88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8" y="38"/>
                  </a:cubicBezTo>
                  <a:cubicBezTo>
                    <a:pt x="122" y="38"/>
                    <a:pt x="141" y="53"/>
                    <a:pt x="143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5F5963B5-5458-4C8A-B66B-27733C47B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1" y="3100387"/>
              <a:ext cx="876303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6 w 151"/>
                <a:gd name="T5" fmla="*/ 55 h 200"/>
                <a:gd name="T6" fmla="*/ 79 w 151"/>
                <a:gd name="T7" fmla="*/ 39 h 200"/>
                <a:gd name="T8" fmla="*/ 124 w 151"/>
                <a:gd name="T9" fmla="*/ 58 h 200"/>
                <a:gd name="T10" fmla="*/ 148 w 151"/>
                <a:gd name="T11" fmla="*/ 29 h 200"/>
                <a:gd name="T12" fmla="*/ 81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6" y="63"/>
                    <a:pt x="56" y="55"/>
                  </a:cubicBezTo>
                  <a:cubicBezTo>
                    <a:pt x="56" y="47"/>
                    <a:pt x="65" y="39"/>
                    <a:pt x="79" y="39"/>
                  </a:cubicBezTo>
                  <a:cubicBezTo>
                    <a:pt x="96" y="39"/>
                    <a:pt x="110" y="46"/>
                    <a:pt x="124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1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2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1E95DE9F-5E58-4E10-8A6C-803CAEFF5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716212"/>
              <a:ext cx="1498603" cy="1547814"/>
            </a:xfrm>
            <a:custGeom>
              <a:avLst/>
              <a:gdLst>
                <a:gd name="T0" fmla="*/ 136 w 258"/>
                <a:gd name="T1" fmla="*/ 164 h 266"/>
                <a:gd name="T2" fmla="*/ 211 w 258"/>
                <a:gd name="T3" fmla="*/ 164 h 266"/>
                <a:gd name="T4" fmla="*/ 211 w 258"/>
                <a:gd name="T5" fmla="*/ 191 h 266"/>
                <a:gd name="T6" fmla="*/ 139 w 258"/>
                <a:gd name="T7" fmla="*/ 223 h 266"/>
                <a:gd name="T8" fmla="*/ 49 w 258"/>
                <a:gd name="T9" fmla="*/ 133 h 266"/>
                <a:gd name="T10" fmla="*/ 136 w 258"/>
                <a:gd name="T11" fmla="*/ 43 h 266"/>
                <a:gd name="T12" fmla="*/ 209 w 258"/>
                <a:gd name="T13" fmla="*/ 82 h 266"/>
                <a:gd name="T14" fmla="*/ 245 w 258"/>
                <a:gd name="T15" fmla="*/ 56 h 266"/>
                <a:gd name="T16" fmla="*/ 137 w 258"/>
                <a:gd name="T17" fmla="*/ 0 h 266"/>
                <a:gd name="T18" fmla="*/ 0 w 258"/>
                <a:gd name="T19" fmla="*/ 133 h 266"/>
                <a:gd name="T20" fmla="*/ 137 w 258"/>
                <a:gd name="T21" fmla="*/ 266 h 266"/>
                <a:gd name="T22" fmla="*/ 258 w 258"/>
                <a:gd name="T23" fmla="*/ 198 h 266"/>
                <a:gd name="T24" fmla="*/ 258 w 258"/>
                <a:gd name="T25" fmla="*/ 123 h 266"/>
                <a:gd name="T26" fmla="*/ 136 w 258"/>
                <a:gd name="T27" fmla="*/ 123 h 266"/>
                <a:gd name="T28" fmla="*/ 136 w 258"/>
                <a:gd name="T29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66">
                  <a:moveTo>
                    <a:pt x="136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1" y="191"/>
                    <a:pt x="211" y="191"/>
                    <a:pt x="211" y="191"/>
                  </a:cubicBezTo>
                  <a:cubicBezTo>
                    <a:pt x="195" y="212"/>
                    <a:pt x="166" y="223"/>
                    <a:pt x="139" y="223"/>
                  </a:cubicBezTo>
                  <a:cubicBezTo>
                    <a:pt x="86" y="223"/>
                    <a:pt x="49" y="186"/>
                    <a:pt x="49" y="133"/>
                  </a:cubicBezTo>
                  <a:cubicBezTo>
                    <a:pt x="49" y="82"/>
                    <a:pt x="82" y="43"/>
                    <a:pt x="136" y="43"/>
                  </a:cubicBezTo>
                  <a:cubicBezTo>
                    <a:pt x="168" y="43"/>
                    <a:pt x="188" y="56"/>
                    <a:pt x="209" y="82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9" y="19"/>
                    <a:pt x="181" y="0"/>
                    <a:pt x="137" y="0"/>
                  </a:cubicBezTo>
                  <a:cubicBezTo>
                    <a:pt x="63" y="0"/>
                    <a:pt x="0" y="55"/>
                    <a:pt x="0" y="133"/>
                  </a:cubicBezTo>
                  <a:cubicBezTo>
                    <a:pt x="0" y="210"/>
                    <a:pt x="61" y="266"/>
                    <a:pt x="137" y="266"/>
                  </a:cubicBezTo>
                  <a:cubicBezTo>
                    <a:pt x="186" y="266"/>
                    <a:pt x="232" y="242"/>
                    <a:pt x="258" y="198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136" y="123"/>
                    <a:pt x="136" y="123"/>
                    <a:pt x="136" y="123"/>
                  </a:cubicBezTo>
                  <a:lnTo>
                    <a:pt x="13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D6942D6F-38BE-4912-B14D-64CDA9C20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97" y="2716212"/>
              <a:ext cx="1441448" cy="1547814"/>
            </a:xfrm>
            <a:custGeom>
              <a:avLst/>
              <a:gdLst>
                <a:gd name="T0" fmla="*/ 136 w 248"/>
                <a:gd name="T1" fmla="*/ 43 h 266"/>
                <a:gd name="T2" fmla="*/ 212 w 248"/>
                <a:gd name="T3" fmla="*/ 87 h 266"/>
                <a:gd name="T4" fmla="*/ 248 w 248"/>
                <a:gd name="T5" fmla="*/ 61 h 266"/>
                <a:gd name="T6" fmla="*/ 136 w 248"/>
                <a:gd name="T7" fmla="*/ 0 h 266"/>
                <a:gd name="T8" fmla="*/ 0 w 248"/>
                <a:gd name="T9" fmla="*/ 133 h 266"/>
                <a:gd name="T10" fmla="*/ 136 w 248"/>
                <a:gd name="T11" fmla="*/ 266 h 266"/>
                <a:gd name="T12" fmla="*/ 248 w 248"/>
                <a:gd name="T13" fmla="*/ 205 h 266"/>
                <a:gd name="T14" fmla="*/ 212 w 248"/>
                <a:gd name="T15" fmla="*/ 179 h 266"/>
                <a:gd name="T16" fmla="*/ 136 w 248"/>
                <a:gd name="T17" fmla="*/ 222 h 266"/>
                <a:gd name="T18" fmla="*/ 49 w 248"/>
                <a:gd name="T19" fmla="*/ 133 h 266"/>
                <a:gd name="T20" fmla="*/ 136 w 248"/>
                <a:gd name="T21" fmla="*/ 4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266">
                  <a:moveTo>
                    <a:pt x="136" y="43"/>
                  </a:moveTo>
                  <a:cubicBezTo>
                    <a:pt x="168" y="43"/>
                    <a:pt x="190" y="57"/>
                    <a:pt x="212" y="87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24" y="23"/>
                    <a:pt x="185" y="0"/>
                    <a:pt x="136" y="0"/>
                  </a:cubicBezTo>
                  <a:cubicBezTo>
                    <a:pt x="59" y="0"/>
                    <a:pt x="0" y="58"/>
                    <a:pt x="0" y="133"/>
                  </a:cubicBezTo>
                  <a:cubicBezTo>
                    <a:pt x="0" y="207"/>
                    <a:pt x="57" y="266"/>
                    <a:pt x="136" y="266"/>
                  </a:cubicBezTo>
                  <a:cubicBezTo>
                    <a:pt x="183" y="266"/>
                    <a:pt x="224" y="244"/>
                    <a:pt x="248" y="205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193" y="207"/>
                    <a:pt x="170" y="222"/>
                    <a:pt x="136" y="222"/>
                  </a:cubicBezTo>
                  <a:cubicBezTo>
                    <a:pt x="85" y="222"/>
                    <a:pt x="49" y="183"/>
                    <a:pt x="49" y="133"/>
                  </a:cubicBezTo>
                  <a:cubicBezTo>
                    <a:pt x="49" y="85"/>
                    <a:pt x="84" y="43"/>
                    <a:pt x="13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72026BF8-FFF9-4A98-B933-AC3DA8147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6" y="3111500"/>
              <a:ext cx="657221" cy="1128709"/>
            </a:xfrm>
            <a:custGeom>
              <a:avLst/>
              <a:gdLst>
                <a:gd name="T0" fmla="*/ 43 w 113"/>
                <a:gd name="T1" fmla="*/ 27 h 194"/>
                <a:gd name="T2" fmla="*/ 43 w 113"/>
                <a:gd name="T3" fmla="*/ 2 h 194"/>
                <a:gd name="T4" fmla="*/ 0 w 113"/>
                <a:gd name="T5" fmla="*/ 2 h 194"/>
                <a:gd name="T6" fmla="*/ 0 w 113"/>
                <a:gd name="T7" fmla="*/ 194 h 194"/>
                <a:gd name="T8" fmla="*/ 46 w 113"/>
                <a:gd name="T9" fmla="*/ 194 h 194"/>
                <a:gd name="T10" fmla="*/ 46 w 113"/>
                <a:gd name="T11" fmla="*/ 98 h 194"/>
                <a:gd name="T12" fmla="*/ 113 w 113"/>
                <a:gd name="T13" fmla="*/ 46 h 194"/>
                <a:gd name="T14" fmla="*/ 113 w 113"/>
                <a:gd name="T15" fmla="*/ 2 h 194"/>
                <a:gd name="T16" fmla="*/ 96 w 113"/>
                <a:gd name="T17" fmla="*/ 0 h 194"/>
                <a:gd name="T18" fmla="*/ 43 w 113"/>
                <a:gd name="T19" fmla="*/ 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4">
                  <a:moveTo>
                    <a:pt x="43" y="27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58"/>
                    <a:pt x="74" y="39"/>
                    <a:pt x="113" y="46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9" y="1"/>
                    <a:pt x="103" y="0"/>
                    <a:pt x="96" y="0"/>
                  </a:cubicBezTo>
                  <a:cubicBezTo>
                    <a:pt x="75" y="0"/>
                    <a:pt x="56" y="9"/>
                    <a:pt x="4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1A59DCB9-CAAA-4E02-BFF5-2C604C01F7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190800"/>
            <a:ext cx="2401200" cy="267201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AB9B9-AB8F-45C2-864F-7D1C00AB3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10E397-A774-4B3A-BFDE-234430405475}" type="datetime5">
              <a:rPr lang="en-AU" smtClean="0"/>
              <a:t>17-Apr-20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4390FA-F934-4418-8A9B-3B562B52F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72EC26-7C77-49EF-B8C0-E9A36D02C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466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B6AE15E-67B9-ED4A-8ABB-1153DDB6A256}"/>
              </a:ext>
            </a:extLst>
          </p:cNvPr>
          <p:cNvSpPr/>
          <p:nvPr/>
        </p:nvSpPr>
        <p:spPr>
          <a:xfrm>
            <a:off x="203521" y="198000"/>
            <a:ext cx="9489477" cy="64585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6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33291-62DE-47B5-9C41-F72C142FD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5099" y="2707632"/>
            <a:ext cx="6886800" cy="626400"/>
          </a:xfrm>
          <a:prstGeom prst="rect">
            <a:avLst/>
          </a:prstGeom>
        </p:spPr>
        <p:txBody>
          <a:bodyPr anchor="t"/>
          <a:lstStyle>
            <a:lvl1pPr algn="l">
              <a:defRPr sz="3446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F03CE5D-85C6-450D-AA29-ED58E1DFFF02}"/>
              </a:ext>
            </a:extLst>
          </p:cNvPr>
          <p:cNvGrpSpPr/>
          <p:nvPr/>
        </p:nvGrpSpPr>
        <p:grpSpPr>
          <a:xfrm>
            <a:off x="8231564" y="6353707"/>
            <a:ext cx="1291347" cy="173076"/>
            <a:chOff x="0" y="2593975"/>
            <a:chExt cx="12192000" cy="1670051"/>
          </a:xfrm>
          <a:solidFill>
            <a:schemeClr val="bg1"/>
          </a:solidFill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CB3C303F-3B16-48FE-BCCD-12F59A4F0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438" y="3100387"/>
              <a:ext cx="877887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7 w 151"/>
                <a:gd name="T5" fmla="*/ 55 h 200"/>
                <a:gd name="T6" fmla="*/ 79 w 151"/>
                <a:gd name="T7" fmla="*/ 39 h 200"/>
                <a:gd name="T8" fmla="*/ 125 w 151"/>
                <a:gd name="T9" fmla="*/ 58 h 200"/>
                <a:gd name="T10" fmla="*/ 148 w 151"/>
                <a:gd name="T11" fmla="*/ 29 h 200"/>
                <a:gd name="T12" fmla="*/ 82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7" y="63"/>
                    <a:pt x="57" y="55"/>
                  </a:cubicBezTo>
                  <a:cubicBezTo>
                    <a:pt x="57" y="47"/>
                    <a:pt x="65" y="39"/>
                    <a:pt x="79" y="39"/>
                  </a:cubicBezTo>
                  <a:cubicBezTo>
                    <a:pt x="96" y="39"/>
                    <a:pt x="111" y="46"/>
                    <a:pt x="125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2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3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1513FA62-5EE4-4069-8A1A-AF2DEF6438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6213" y="3100387"/>
              <a:ext cx="1168396" cy="1163639"/>
            </a:xfrm>
            <a:custGeom>
              <a:avLst/>
              <a:gdLst>
                <a:gd name="T0" fmla="*/ 153 w 201"/>
                <a:gd name="T1" fmla="*/ 23 h 200"/>
                <a:gd name="T2" fmla="*/ 93 w 201"/>
                <a:gd name="T3" fmla="*/ 0 h 200"/>
                <a:gd name="T4" fmla="*/ 0 w 201"/>
                <a:gd name="T5" fmla="*/ 100 h 200"/>
                <a:gd name="T6" fmla="*/ 93 w 201"/>
                <a:gd name="T7" fmla="*/ 200 h 200"/>
                <a:gd name="T8" fmla="*/ 158 w 201"/>
                <a:gd name="T9" fmla="*/ 170 h 200"/>
                <a:gd name="T10" fmla="*/ 158 w 201"/>
                <a:gd name="T11" fmla="*/ 195 h 200"/>
                <a:gd name="T12" fmla="*/ 201 w 201"/>
                <a:gd name="T13" fmla="*/ 195 h 200"/>
                <a:gd name="T14" fmla="*/ 201 w 201"/>
                <a:gd name="T15" fmla="*/ 4 h 200"/>
                <a:gd name="T16" fmla="*/ 153 w 201"/>
                <a:gd name="T17" fmla="*/ 4 h 200"/>
                <a:gd name="T18" fmla="*/ 153 w 201"/>
                <a:gd name="T19" fmla="*/ 23 h 200"/>
                <a:gd name="T20" fmla="*/ 101 w 201"/>
                <a:gd name="T21" fmla="*/ 158 h 200"/>
                <a:gd name="T22" fmla="*/ 47 w 201"/>
                <a:gd name="T23" fmla="*/ 100 h 200"/>
                <a:gd name="T24" fmla="*/ 101 w 201"/>
                <a:gd name="T25" fmla="*/ 42 h 200"/>
                <a:gd name="T26" fmla="*/ 155 w 201"/>
                <a:gd name="T27" fmla="*/ 100 h 200"/>
                <a:gd name="T28" fmla="*/ 101 w 201"/>
                <a:gd name="T29" fmla="*/ 1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200">
                  <a:moveTo>
                    <a:pt x="153" y="23"/>
                  </a:moveTo>
                  <a:cubicBezTo>
                    <a:pt x="137" y="7"/>
                    <a:pt x="117" y="0"/>
                    <a:pt x="93" y="0"/>
                  </a:cubicBezTo>
                  <a:cubicBezTo>
                    <a:pt x="38" y="0"/>
                    <a:pt x="0" y="45"/>
                    <a:pt x="0" y="100"/>
                  </a:cubicBezTo>
                  <a:cubicBezTo>
                    <a:pt x="0" y="155"/>
                    <a:pt x="36" y="200"/>
                    <a:pt x="93" y="200"/>
                  </a:cubicBezTo>
                  <a:cubicBezTo>
                    <a:pt x="121" y="200"/>
                    <a:pt x="141" y="192"/>
                    <a:pt x="158" y="170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153" y="4"/>
                    <a:pt x="153" y="4"/>
                    <a:pt x="153" y="4"/>
                  </a:cubicBezTo>
                  <a:lnTo>
                    <a:pt x="153" y="23"/>
                  </a:lnTo>
                  <a:close/>
                  <a:moveTo>
                    <a:pt x="101" y="158"/>
                  </a:moveTo>
                  <a:cubicBezTo>
                    <a:pt x="71" y="158"/>
                    <a:pt x="47" y="135"/>
                    <a:pt x="47" y="100"/>
                  </a:cubicBezTo>
                  <a:cubicBezTo>
                    <a:pt x="47" y="66"/>
                    <a:pt x="70" y="42"/>
                    <a:pt x="101" y="42"/>
                  </a:cubicBezTo>
                  <a:cubicBezTo>
                    <a:pt x="133" y="42"/>
                    <a:pt x="155" y="67"/>
                    <a:pt x="155" y="100"/>
                  </a:cubicBezTo>
                  <a:cubicBezTo>
                    <a:pt x="155" y="133"/>
                    <a:pt x="134" y="158"/>
                    <a:pt x="10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875E2B9E-57F2-47D8-B1C2-284C89C85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4" y="2593975"/>
              <a:ext cx="354016" cy="342902"/>
            </a:xfrm>
            <a:custGeom>
              <a:avLst/>
              <a:gdLst>
                <a:gd name="T0" fmla="*/ 30 w 61"/>
                <a:gd name="T1" fmla="*/ 0 h 59"/>
                <a:gd name="T2" fmla="*/ 0 w 61"/>
                <a:gd name="T3" fmla="*/ 30 h 59"/>
                <a:gd name="T4" fmla="*/ 30 w 61"/>
                <a:gd name="T5" fmla="*/ 59 h 59"/>
                <a:gd name="T6" fmla="*/ 61 w 61"/>
                <a:gd name="T7" fmla="*/ 30 h 59"/>
                <a:gd name="T8" fmla="*/ 30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30" y="0"/>
                  </a:moveTo>
                  <a:cubicBezTo>
                    <a:pt x="12" y="0"/>
                    <a:pt x="0" y="13"/>
                    <a:pt x="0" y="30"/>
                  </a:cubicBezTo>
                  <a:cubicBezTo>
                    <a:pt x="0" y="47"/>
                    <a:pt x="13" y="59"/>
                    <a:pt x="30" y="59"/>
                  </a:cubicBezTo>
                  <a:cubicBezTo>
                    <a:pt x="47" y="59"/>
                    <a:pt x="61" y="48"/>
                    <a:pt x="61" y="30"/>
                  </a:cubicBezTo>
                  <a:cubicBezTo>
                    <a:pt x="61" y="13"/>
                    <a:pt x="47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5" name="Rectangle 8">
              <a:extLst>
                <a:ext uri="{FF2B5EF4-FFF2-40B4-BE49-F238E27FC236}">
                  <a16:creationId xmlns:a16="http://schemas.microsoft.com/office/drawing/2014/main" id="{D9D04A7D-15C4-4A48-8428-4581551FB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3124196"/>
              <a:ext cx="273052" cy="11112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6193AABF-FD10-418D-A3CA-43C7B0398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48" y="3100387"/>
              <a:ext cx="998541" cy="1135061"/>
            </a:xfrm>
            <a:custGeom>
              <a:avLst/>
              <a:gdLst>
                <a:gd name="T0" fmla="*/ 100 w 172"/>
                <a:gd name="T1" fmla="*/ 0 h 195"/>
                <a:gd name="T2" fmla="*/ 43 w 172"/>
                <a:gd name="T3" fmla="*/ 23 h 195"/>
                <a:gd name="T4" fmla="*/ 43 w 172"/>
                <a:gd name="T5" fmla="*/ 4 h 195"/>
                <a:gd name="T6" fmla="*/ 0 w 172"/>
                <a:gd name="T7" fmla="*/ 4 h 195"/>
                <a:gd name="T8" fmla="*/ 0 w 172"/>
                <a:gd name="T9" fmla="*/ 195 h 195"/>
                <a:gd name="T10" fmla="*/ 47 w 172"/>
                <a:gd name="T11" fmla="*/ 195 h 195"/>
                <a:gd name="T12" fmla="*/ 47 w 172"/>
                <a:gd name="T13" fmla="*/ 81 h 195"/>
                <a:gd name="T14" fmla="*/ 87 w 172"/>
                <a:gd name="T15" fmla="*/ 42 h 195"/>
                <a:gd name="T16" fmla="*/ 125 w 172"/>
                <a:gd name="T17" fmla="*/ 81 h 195"/>
                <a:gd name="T18" fmla="*/ 125 w 172"/>
                <a:gd name="T19" fmla="*/ 195 h 195"/>
                <a:gd name="T20" fmla="*/ 172 w 172"/>
                <a:gd name="T21" fmla="*/ 195 h 195"/>
                <a:gd name="T22" fmla="*/ 172 w 172"/>
                <a:gd name="T23" fmla="*/ 77 h 195"/>
                <a:gd name="T24" fmla="*/ 100 w 172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95">
                  <a:moveTo>
                    <a:pt x="100" y="0"/>
                  </a:moveTo>
                  <a:cubicBezTo>
                    <a:pt x="77" y="0"/>
                    <a:pt x="59" y="7"/>
                    <a:pt x="43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58"/>
                    <a:pt x="63" y="42"/>
                    <a:pt x="87" y="42"/>
                  </a:cubicBezTo>
                  <a:cubicBezTo>
                    <a:pt x="111" y="42"/>
                    <a:pt x="125" y="59"/>
                    <a:pt x="125" y="81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72" y="195"/>
                    <a:pt x="172" y="195"/>
                    <a:pt x="172" y="195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2" y="33"/>
                    <a:pt x="14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A2643CAA-6CAA-43EF-956F-B8B3032A4A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4" y="3100387"/>
              <a:ext cx="1090617" cy="1163639"/>
            </a:xfrm>
            <a:custGeom>
              <a:avLst/>
              <a:gdLst>
                <a:gd name="T0" fmla="*/ 99 w 188"/>
                <a:gd name="T1" fmla="*/ 0 h 200"/>
                <a:gd name="T2" fmla="*/ 0 w 188"/>
                <a:gd name="T3" fmla="*/ 100 h 200"/>
                <a:gd name="T4" fmla="*/ 104 w 188"/>
                <a:gd name="T5" fmla="*/ 200 h 200"/>
                <a:gd name="T6" fmla="*/ 181 w 188"/>
                <a:gd name="T7" fmla="*/ 170 h 200"/>
                <a:gd name="T8" fmla="*/ 159 w 188"/>
                <a:gd name="T9" fmla="*/ 139 h 200"/>
                <a:gd name="T10" fmla="*/ 106 w 188"/>
                <a:gd name="T11" fmla="*/ 159 h 200"/>
                <a:gd name="T12" fmla="*/ 46 w 188"/>
                <a:gd name="T13" fmla="*/ 115 h 200"/>
                <a:gd name="T14" fmla="*/ 184 w 188"/>
                <a:gd name="T15" fmla="*/ 115 h 200"/>
                <a:gd name="T16" fmla="*/ 188 w 188"/>
                <a:gd name="T17" fmla="*/ 88 h 200"/>
                <a:gd name="T18" fmla="*/ 99 w 188"/>
                <a:gd name="T19" fmla="*/ 0 h 200"/>
                <a:gd name="T20" fmla="*/ 48 w 188"/>
                <a:gd name="T21" fmla="*/ 81 h 200"/>
                <a:gd name="T22" fmla="*/ 98 w 188"/>
                <a:gd name="T23" fmla="*/ 38 h 200"/>
                <a:gd name="T24" fmla="*/ 143 w 188"/>
                <a:gd name="T25" fmla="*/ 81 h 200"/>
                <a:gd name="T26" fmla="*/ 48 w 188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00">
                  <a:moveTo>
                    <a:pt x="99" y="0"/>
                  </a:move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1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5" y="151"/>
                    <a:pt x="124" y="159"/>
                    <a:pt x="106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8" y="99"/>
                    <a:pt x="188" y="88"/>
                  </a:cubicBezTo>
                  <a:cubicBezTo>
                    <a:pt x="188" y="38"/>
                    <a:pt x="152" y="0"/>
                    <a:pt x="99" y="0"/>
                  </a:cubicBezTo>
                  <a:close/>
                  <a:moveTo>
                    <a:pt x="48" y="81"/>
                  </a:moveTo>
                  <a:cubicBezTo>
                    <a:pt x="53" y="55"/>
                    <a:pt x="73" y="38"/>
                    <a:pt x="98" y="38"/>
                  </a:cubicBezTo>
                  <a:cubicBezTo>
                    <a:pt x="122" y="38"/>
                    <a:pt x="142" y="53"/>
                    <a:pt x="143" y="81"/>
                  </a:cubicBezTo>
                  <a:lnTo>
                    <a:pt x="4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B6287A0C-8FAE-467F-9FC4-27933F7F03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738" y="3100387"/>
              <a:ext cx="1085848" cy="1163639"/>
            </a:xfrm>
            <a:custGeom>
              <a:avLst/>
              <a:gdLst>
                <a:gd name="T0" fmla="*/ 99 w 187"/>
                <a:gd name="T1" fmla="*/ 0 h 200"/>
                <a:gd name="T2" fmla="*/ 0 w 187"/>
                <a:gd name="T3" fmla="*/ 100 h 200"/>
                <a:gd name="T4" fmla="*/ 103 w 187"/>
                <a:gd name="T5" fmla="*/ 200 h 200"/>
                <a:gd name="T6" fmla="*/ 180 w 187"/>
                <a:gd name="T7" fmla="*/ 170 h 200"/>
                <a:gd name="T8" fmla="*/ 158 w 187"/>
                <a:gd name="T9" fmla="*/ 139 h 200"/>
                <a:gd name="T10" fmla="*/ 105 w 187"/>
                <a:gd name="T11" fmla="*/ 159 h 200"/>
                <a:gd name="T12" fmla="*/ 46 w 187"/>
                <a:gd name="T13" fmla="*/ 115 h 200"/>
                <a:gd name="T14" fmla="*/ 183 w 187"/>
                <a:gd name="T15" fmla="*/ 115 h 200"/>
                <a:gd name="T16" fmla="*/ 187 w 187"/>
                <a:gd name="T17" fmla="*/ 88 h 200"/>
                <a:gd name="T18" fmla="*/ 99 w 187"/>
                <a:gd name="T19" fmla="*/ 0 h 200"/>
                <a:gd name="T20" fmla="*/ 47 w 187"/>
                <a:gd name="T21" fmla="*/ 81 h 200"/>
                <a:gd name="T22" fmla="*/ 97 w 187"/>
                <a:gd name="T23" fmla="*/ 38 h 200"/>
                <a:gd name="T24" fmla="*/ 142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99" y="0"/>
                  </a:moveTo>
                  <a:cubicBezTo>
                    <a:pt x="45" y="0"/>
                    <a:pt x="0" y="42"/>
                    <a:pt x="0" y="100"/>
                  </a:cubicBezTo>
                  <a:cubicBezTo>
                    <a:pt x="0" y="159"/>
                    <a:pt x="45" y="200"/>
                    <a:pt x="103" y="200"/>
                  </a:cubicBezTo>
                  <a:cubicBezTo>
                    <a:pt x="122" y="200"/>
                    <a:pt x="153" y="194"/>
                    <a:pt x="180" y="17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3" y="144"/>
                    <a:pt x="46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6" y="109"/>
                    <a:pt x="187" y="99"/>
                    <a:pt x="187" y="88"/>
                  </a:cubicBezTo>
                  <a:cubicBezTo>
                    <a:pt x="187" y="38"/>
                    <a:pt x="151" y="0"/>
                    <a:pt x="99" y="0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7" y="38"/>
                  </a:cubicBezTo>
                  <a:cubicBezTo>
                    <a:pt x="121" y="38"/>
                    <a:pt x="141" y="53"/>
                    <a:pt x="142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21006C7A-3B66-49FF-8B05-E294C61174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6152" y="3100387"/>
              <a:ext cx="1085848" cy="1163639"/>
            </a:xfrm>
            <a:custGeom>
              <a:avLst/>
              <a:gdLst>
                <a:gd name="T0" fmla="*/ 187 w 187"/>
                <a:gd name="T1" fmla="*/ 88 h 200"/>
                <a:gd name="T2" fmla="*/ 99 w 187"/>
                <a:gd name="T3" fmla="*/ 0 h 200"/>
                <a:gd name="T4" fmla="*/ 0 w 187"/>
                <a:gd name="T5" fmla="*/ 100 h 200"/>
                <a:gd name="T6" fmla="*/ 104 w 187"/>
                <a:gd name="T7" fmla="*/ 200 h 200"/>
                <a:gd name="T8" fmla="*/ 180 w 187"/>
                <a:gd name="T9" fmla="*/ 170 h 200"/>
                <a:gd name="T10" fmla="*/ 159 w 187"/>
                <a:gd name="T11" fmla="*/ 139 h 200"/>
                <a:gd name="T12" fmla="*/ 105 w 187"/>
                <a:gd name="T13" fmla="*/ 159 h 200"/>
                <a:gd name="T14" fmla="*/ 46 w 187"/>
                <a:gd name="T15" fmla="*/ 115 h 200"/>
                <a:gd name="T16" fmla="*/ 184 w 187"/>
                <a:gd name="T17" fmla="*/ 115 h 200"/>
                <a:gd name="T18" fmla="*/ 187 w 187"/>
                <a:gd name="T19" fmla="*/ 88 h 200"/>
                <a:gd name="T20" fmla="*/ 47 w 187"/>
                <a:gd name="T21" fmla="*/ 81 h 200"/>
                <a:gd name="T22" fmla="*/ 98 w 187"/>
                <a:gd name="T23" fmla="*/ 38 h 200"/>
                <a:gd name="T24" fmla="*/ 143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187" y="88"/>
                  </a:moveTo>
                  <a:cubicBezTo>
                    <a:pt x="187" y="38"/>
                    <a:pt x="152" y="0"/>
                    <a:pt x="99" y="0"/>
                  </a:cubicBez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0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7" y="99"/>
                    <a:pt x="187" y="88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8" y="38"/>
                  </a:cubicBezTo>
                  <a:cubicBezTo>
                    <a:pt x="122" y="38"/>
                    <a:pt x="141" y="53"/>
                    <a:pt x="143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5F5963B5-5458-4C8A-B66B-27733C47B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1" y="3100387"/>
              <a:ext cx="876303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6 w 151"/>
                <a:gd name="T5" fmla="*/ 55 h 200"/>
                <a:gd name="T6" fmla="*/ 79 w 151"/>
                <a:gd name="T7" fmla="*/ 39 h 200"/>
                <a:gd name="T8" fmla="*/ 124 w 151"/>
                <a:gd name="T9" fmla="*/ 58 h 200"/>
                <a:gd name="T10" fmla="*/ 148 w 151"/>
                <a:gd name="T11" fmla="*/ 29 h 200"/>
                <a:gd name="T12" fmla="*/ 81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6" y="63"/>
                    <a:pt x="56" y="55"/>
                  </a:cubicBezTo>
                  <a:cubicBezTo>
                    <a:pt x="56" y="47"/>
                    <a:pt x="65" y="39"/>
                    <a:pt x="79" y="39"/>
                  </a:cubicBezTo>
                  <a:cubicBezTo>
                    <a:pt x="96" y="39"/>
                    <a:pt x="110" y="46"/>
                    <a:pt x="124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1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2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1E95DE9F-5E58-4E10-8A6C-803CAEFF5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716212"/>
              <a:ext cx="1498603" cy="1547814"/>
            </a:xfrm>
            <a:custGeom>
              <a:avLst/>
              <a:gdLst>
                <a:gd name="T0" fmla="*/ 136 w 258"/>
                <a:gd name="T1" fmla="*/ 164 h 266"/>
                <a:gd name="T2" fmla="*/ 211 w 258"/>
                <a:gd name="T3" fmla="*/ 164 h 266"/>
                <a:gd name="T4" fmla="*/ 211 w 258"/>
                <a:gd name="T5" fmla="*/ 191 h 266"/>
                <a:gd name="T6" fmla="*/ 139 w 258"/>
                <a:gd name="T7" fmla="*/ 223 h 266"/>
                <a:gd name="T8" fmla="*/ 49 w 258"/>
                <a:gd name="T9" fmla="*/ 133 h 266"/>
                <a:gd name="T10" fmla="*/ 136 w 258"/>
                <a:gd name="T11" fmla="*/ 43 h 266"/>
                <a:gd name="T12" fmla="*/ 209 w 258"/>
                <a:gd name="T13" fmla="*/ 82 h 266"/>
                <a:gd name="T14" fmla="*/ 245 w 258"/>
                <a:gd name="T15" fmla="*/ 56 h 266"/>
                <a:gd name="T16" fmla="*/ 137 w 258"/>
                <a:gd name="T17" fmla="*/ 0 h 266"/>
                <a:gd name="T18" fmla="*/ 0 w 258"/>
                <a:gd name="T19" fmla="*/ 133 h 266"/>
                <a:gd name="T20" fmla="*/ 137 w 258"/>
                <a:gd name="T21" fmla="*/ 266 h 266"/>
                <a:gd name="T22" fmla="*/ 258 w 258"/>
                <a:gd name="T23" fmla="*/ 198 h 266"/>
                <a:gd name="T24" fmla="*/ 258 w 258"/>
                <a:gd name="T25" fmla="*/ 123 h 266"/>
                <a:gd name="T26" fmla="*/ 136 w 258"/>
                <a:gd name="T27" fmla="*/ 123 h 266"/>
                <a:gd name="T28" fmla="*/ 136 w 258"/>
                <a:gd name="T29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66">
                  <a:moveTo>
                    <a:pt x="136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1" y="191"/>
                    <a:pt x="211" y="191"/>
                    <a:pt x="211" y="191"/>
                  </a:cubicBezTo>
                  <a:cubicBezTo>
                    <a:pt x="195" y="212"/>
                    <a:pt x="166" y="223"/>
                    <a:pt x="139" y="223"/>
                  </a:cubicBezTo>
                  <a:cubicBezTo>
                    <a:pt x="86" y="223"/>
                    <a:pt x="49" y="186"/>
                    <a:pt x="49" y="133"/>
                  </a:cubicBezTo>
                  <a:cubicBezTo>
                    <a:pt x="49" y="82"/>
                    <a:pt x="82" y="43"/>
                    <a:pt x="136" y="43"/>
                  </a:cubicBezTo>
                  <a:cubicBezTo>
                    <a:pt x="168" y="43"/>
                    <a:pt x="188" y="56"/>
                    <a:pt x="209" y="82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9" y="19"/>
                    <a:pt x="181" y="0"/>
                    <a:pt x="137" y="0"/>
                  </a:cubicBezTo>
                  <a:cubicBezTo>
                    <a:pt x="63" y="0"/>
                    <a:pt x="0" y="55"/>
                    <a:pt x="0" y="133"/>
                  </a:cubicBezTo>
                  <a:cubicBezTo>
                    <a:pt x="0" y="210"/>
                    <a:pt x="61" y="266"/>
                    <a:pt x="137" y="266"/>
                  </a:cubicBezTo>
                  <a:cubicBezTo>
                    <a:pt x="186" y="266"/>
                    <a:pt x="232" y="242"/>
                    <a:pt x="258" y="198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136" y="123"/>
                    <a:pt x="136" y="123"/>
                    <a:pt x="136" y="123"/>
                  </a:cubicBezTo>
                  <a:lnTo>
                    <a:pt x="13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D6942D6F-38BE-4912-B14D-64CDA9C20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97" y="2716212"/>
              <a:ext cx="1441448" cy="1547814"/>
            </a:xfrm>
            <a:custGeom>
              <a:avLst/>
              <a:gdLst>
                <a:gd name="T0" fmla="*/ 136 w 248"/>
                <a:gd name="T1" fmla="*/ 43 h 266"/>
                <a:gd name="T2" fmla="*/ 212 w 248"/>
                <a:gd name="T3" fmla="*/ 87 h 266"/>
                <a:gd name="T4" fmla="*/ 248 w 248"/>
                <a:gd name="T5" fmla="*/ 61 h 266"/>
                <a:gd name="T6" fmla="*/ 136 w 248"/>
                <a:gd name="T7" fmla="*/ 0 h 266"/>
                <a:gd name="T8" fmla="*/ 0 w 248"/>
                <a:gd name="T9" fmla="*/ 133 h 266"/>
                <a:gd name="T10" fmla="*/ 136 w 248"/>
                <a:gd name="T11" fmla="*/ 266 h 266"/>
                <a:gd name="T12" fmla="*/ 248 w 248"/>
                <a:gd name="T13" fmla="*/ 205 h 266"/>
                <a:gd name="T14" fmla="*/ 212 w 248"/>
                <a:gd name="T15" fmla="*/ 179 h 266"/>
                <a:gd name="T16" fmla="*/ 136 w 248"/>
                <a:gd name="T17" fmla="*/ 222 h 266"/>
                <a:gd name="T18" fmla="*/ 49 w 248"/>
                <a:gd name="T19" fmla="*/ 133 h 266"/>
                <a:gd name="T20" fmla="*/ 136 w 248"/>
                <a:gd name="T21" fmla="*/ 4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266">
                  <a:moveTo>
                    <a:pt x="136" y="43"/>
                  </a:moveTo>
                  <a:cubicBezTo>
                    <a:pt x="168" y="43"/>
                    <a:pt x="190" y="57"/>
                    <a:pt x="212" y="87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24" y="23"/>
                    <a:pt x="185" y="0"/>
                    <a:pt x="136" y="0"/>
                  </a:cubicBezTo>
                  <a:cubicBezTo>
                    <a:pt x="59" y="0"/>
                    <a:pt x="0" y="58"/>
                    <a:pt x="0" y="133"/>
                  </a:cubicBezTo>
                  <a:cubicBezTo>
                    <a:pt x="0" y="207"/>
                    <a:pt x="57" y="266"/>
                    <a:pt x="136" y="266"/>
                  </a:cubicBezTo>
                  <a:cubicBezTo>
                    <a:pt x="183" y="266"/>
                    <a:pt x="224" y="244"/>
                    <a:pt x="248" y="205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193" y="207"/>
                    <a:pt x="170" y="222"/>
                    <a:pt x="136" y="222"/>
                  </a:cubicBezTo>
                  <a:cubicBezTo>
                    <a:pt x="85" y="222"/>
                    <a:pt x="49" y="183"/>
                    <a:pt x="49" y="133"/>
                  </a:cubicBezTo>
                  <a:cubicBezTo>
                    <a:pt x="49" y="85"/>
                    <a:pt x="84" y="43"/>
                    <a:pt x="13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72026BF8-FFF9-4A98-B933-AC3DA8147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6" y="3111500"/>
              <a:ext cx="657221" cy="1128709"/>
            </a:xfrm>
            <a:custGeom>
              <a:avLst/>
              <a:gdLst>
                <a:gd name="T0" fmla="*/ 43 w 113"/>
                <a:gd name="T1" fmla="*/ 27 h 194"/>
                <a:gd name="T2" fmla="*/ 43 w 113"/>
                <a:gd name="T3" fmla="*/ 2 h 194"/>
                <a:gd name="T4" fmla="*/ 0 w 113"/>
                <a:gd name="T5" fmla="*/ 2 h 194"/>
                <a:gd name="T6" fmla="*/ 0 w 113"/>
                <a:gd name="T7" fmla="*/ 194 h 194"/>
                <a:gd name="T8" fmla="*/ 46 w 113"/>
                <a:gd name="T9" fmla="*/ 194 h 194"/>
                <a:gd name="T10" fmla="*/ 46 w 113"/>
                <a:gd name="T11" fmla="*/ 98 h 194"/>
                <a:gd name="T12" fmla="*/ 113 w 113"/>
                <a:gd name="T13" fmla="*/ 46 h 194"/>
                <a:gd name="T14" fmla="*/ 113 w 113"/>
                <a:gd name="T15" fmla="*/ 2 h 194"/>
                <a:gd name="T16" fmla="*/ 96 w 113"/>
                <a:gd name="T17" fmla="*/ 0 h 194"/>
                <a:gd name="T18" fmla="*/ 43 w 113"/>
                <a:gd name="T19" fmla="*/ 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4">
                  <a:moveTo>
                    <a:pt x="43" y="27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58"/>
                    <a:pt x="74" y="39"/>
                    <a:pt x="113" y="46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9" y="1"/>
                    <a:pt x="103" y="0"/>
                    <a:pt x="96" y="0"/>
                  </a:cubicBezTo>
                  <a:cubicBezTo>
                    <a:pt x="75" y="0"/>
                    <a:pt x="56" y="9"/>
                    <a:pt x="4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1A59DCB9-CAAA-4E02-BFF5-2C604C01F7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190800"/>
            <a:ext cx="2401200" cy="267201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AB9B9-AB8F-45C2-864F-7D1C00AB3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51FA21-5B4F-45ED-8502-C5CCFB717F8F}" type="datetime5">
              <a:rPr lang="en-AU" smtClean="0"/>
              <a:t>17-Apr-20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4390FA-F934-4418-8A9B-3B562B52F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72EC26-7C77-49EF-B8C0-E9A36D02C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3349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EDFE1B9B-3BF0-D440-86CB-1707F57EAF7E}"/>
              </a:ext>
            </a:extLst>
          </p:cNvPr>
          <p:cNvSpPr/>
          <p:nvPr/>
        </p:nvSpPr>
        <p:spPr>
          <a:xfrm>
            <a:off x="205200" y="198000"/>
            <a:ext cx="9489600" cy="6458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61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33291-62DE-47B5-9C41-F72C142FD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5099" y="2707632"/>
            <a:ext cx="6886800" cy="626400"/>
          </a:xfrm>
          <a:prstGeom prst="rect">
            <a:avLst/>
          </a:prstGeom>
        </p:spPr>
        <p:txBody>
          <a:bodyPr anchor="t"/>
          <a:lstStyle>
            <a:lvl1pPr algn="l">
              <a:defRPr sz="3446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7F8497E-E965-4A25-9F5D-6F31745159AE}"/>
              </a:ext>
            </a:extLst>
          </p:cNvPr>
          <p:cNvGrpSpPr/>
          <p:nvPr/>
        </p:nvGrpSpPr>
        <p:grpSpPr>
          <a:xfrm>
            <a:off x="8231564" y="6353707"/>
            <a:ext cx="1291347" cy="173076"/>
            <a:chOff x="0" y="2593975"/>
            <a:chExt cx="12192000" cy="1670051"/>
          </a:xfrm>
          <a:solidFill>
            <a:schemeClr val="bg1"/>
          </a:solidFill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D3CC19AC-A347-4621-9AEC-8DA91FC4D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438" y="3100387"/>
              <a:ext cx="877887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7 w 151"/>
                <a:gd name="T5" fmla="*/ 55 h 200"/>
                <a:gd name="T6" fmla="*/ 79 w 151"/>
                <a:gd name="T7" fmla="*/ 39 h 200"/>
                <a:gd name="T8" fmla="*/ 125 w 151"/>
                <a:gd name="T9" fmla="*/ 58 h 200"/>
                <a:gd name="T10" fmla="*/ 148 w 151"/>
                <a:gd name="T11" fmla="*/ 29 h 200"/>
                <a:gd name="T12" fmla="*/ 82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7" y="63"/>
                    <a:pt x="57" y="55"/>
                  </a:cubicBezTo>
                  <a:cubicBezTo>
                    <a:pt x="57" y="47"/>
                    <a:pt x="65" y="39"/>
                    <a:pt x="79" y="39"/>
                  </a:cubicBezTo>
                  <a:cubicBezTo>
                    <a:pt x="96" y="39"/>
                    <a:pt x="111" y="46"/>
                    <a:pt x="125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2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3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D99FD0AE-5852-4A03-9795-A427B449C2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6213" y="3100387"/>
              <a:ext cx="1168396" cy="1163639"/>
            </a:xfrm>
            <a:custGeom>
              <a:avLst/>
              <a:gdLst>
                <a:gd name="T0" fmla="*/ 153 w 201"/>
                <a:gd name="T1" fmla="*/ 23 h 200"/>
                <a:gd name="T2" fmla="*/ 93 w 201"/>
                <a:gd name="T3" fmla="*/ 0 h 200"/>
                <a:gd name="T4" fmla="*/ 0 w 201"/>
                <a:gd name="T5" fmla="*/ 100 h 200"/>
                <a:gd name="T6" fmla="*/ 93 w 201"/>
                <a:gd name="T7" fmla="*/ 200 h 200"/>
                <a:gd name="T8" fmla="*/ 158 w 201"/>
                <a:gd name="T9" fmla="*/ 170 h 200"/>
                <a:gd name="T10" fmla="*/ 158 w 201"/>
                <a:gd name="T11" fmla="*/ 195 h 200"/>
                <a:gd name="T12" fmla="*/ 201 w 201"/>
                <a:gd name="T13" fmla="*/ 195 h 200"/>
                <a:gd name="T14" fmla="*/ 201 w 201"/>
                <a:gd name="T15" fmla="*/ 4 h 200"/>
                <a:gd name="T16" fmla="*/ 153 w 201"/>
                <a:gd name="T17" fmla="*/ 4 h 200"/>
                <a:gd name="T18" fmla="*/ 153 w 201"/>
                <a:gd name="T19" fmla="*/ 23 h 200"/>
                <a:gd name="T20" fmla="*/ 101 w 201"/>
                <a:gd name="T21" fmla="*/ 158 h 200"/>
                <a:gd name="T22" fmla="*/ 47 w 201"/>
                <a:gd name="T23" fmla="*/ 100 h 200"/>
                <a:gd name="T24" fmla="*/ 101 w 201"/>
                <a:gd name="T25" fmla="*/ 42 h 200"/>
                <a:gd name="T26" fmla="*/ 155 w 201"/>
                <a:gd name="T27" fmla="*/ 100 h 200"/>
                <a:gd name="T28" fmla="*/ 101 w 201"/>
                <a:gd name="T29" fmla="*/ 1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200">
                  <a:moveTo>
                    <a:pt x="153" y="23"/>
                  </a:moveTo>
                  <a:cubicBezTo>
                    <a:pt x="137" y="7"/>
                    <a:pt x="117" y="0"/>
                    <a:pt x="93" y="0"/>
                  </a:cubicBezTo>
                  <a:cubicBezTo>
                    <a:pt x="38" y="0"/>
                    <a:pt x="0" y="45"/>
                    <a:pt x="0" y="100"/>
                  </a:cubicBezTo>
                  <a:cubicBezTo>
                    <a:pt x="0" y="155"/>
                    <a:pt x="36" y="200"/>
                    <a:pt x="93" y="200"/>
                  </a:cubicBezTo>
                  <a:cubicBezTo>
                    <a:pt x="121" y="200"/>
                    <a:pt x="141" y="192"/>
                    <a:pt x="158" y="170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153" y="4"/>
                    <a:pt x="153" y="4"/>
                    <a:pt x="153" y="4"/>
                  </a:cubicBezTo>
                  <a:lnTo>
                    <a:pt x="153" y="23"/>
                  </a:lnTo>
                  <a:close/>
                  <a:moveTo>
                    <a:pt x="101" y="158"/>
                  </a:moveTo>
                  <a:cubicBezTo>
                    <a:pt x="71" y="158"/>
                    <a:pt x="47" y="135"/>
                    <a:pt x="47" y="100"/>
                  </a:cubicBezTo>
                  <a:cubicBezTo>
                    <a:pt x="47" y="66"/>
                    <a:pt x="70" y="42"/>
                    <a:pt x="101" y="42"/>
                  </a:cubicBezTo>
                  <a:cubicBezTo>
                    <a:pt x="133" y="42"/>
                    <a:pt x="155" y="67"/>
                    <a:pt x="155" y="100"/>
                  </a:cubicBezTo>
                  <a:cubicBezTo>
                    <a:pt x="155" y="133"/>
                    <a:pt x="134" y="158"/>
                    <a:pt x="10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DF3A7F95-536F-433E-8B1B-BB9786A2C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4" y="2593975"/>
              <a:ext cx="354016" cy="342902"/>
            </a:xfrm>
            <a:custGeom>
              <a:avLst/>
              <a:gdLst>
                <a:gd name="T0" fmla="*/ 30 w 61"/>
                <a:gd name="T1" fmla="*/ 0 h 59"/>
                <a:gd name="T2" fmla="*/ 0 w 61"/>
                <a:gd name="T3" fmla="*/ 30 h 59"/>
                <a:gd name="T4" fmla="*/ 30 w 61"/>
                <a:gd name="T5" fmla="*/ 59 h 59"/>
                <a:gd name="T6" fmla="*/ 61 w 61"/>
                <a:gd name="T7" fmla="*/ 30 h 59"/>
                <a:gd name="T8" fmla="*/ 30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30" y="0"/>
                  </a:moveTo>
                  <a:cubicBezTo>
                    <a:pt x="12" y="0"/>
                    <a:pt x="0" y="13"/>
                    <a:pt x="0" y="30"/>
                  </a:cubicBezTo>
                  <a:cubicBezTo>
                    <a:pt x="0" y="47"/>
                    <a:pt x="13" y="59"/>
                    <a:pt x="30" y="59"/>
                  </a:cubicBezTo>
                  <a:cubicBezTo>
                    <a:pt x="47" y="59"/>
                    <a:pt x="61" y="48"/>
                    <a:pt x="61" y="30"/>
                  </a:cubicBezTo>
                  <a:cubicBezTo>
                    <a:pt x="61" y="13"/>
                    <a:pt x="47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0" name="Rectangle 8">
              <a:extLst>
                <a:ext uri="{FF2B5EF4-FFF2-40B4-BE49-F238E27FC236}">
                  <a16:creationId xmlns:a16="http://schemas.microsoft.com/office/drawing/2014/main" id="{56875C17-7B4A-4104-8661-1BB54E8C1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3124196"/>
              <a:ext cx="273052" cy="11112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D32C95A5-E2EE-44DA-B6A8-CC8E2FB3F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48" y="3100387"/>
              <a:ext cx="998541" cy="1135061"/>
            </a:xfrm>
            <a:custGeom>
              <a:avLst/>
              <a:gdLst>
                <a:gd name="T0" fmla="*/ 100 w 172"/>
                <a:gd name="T1" fmla="*/ 0 h 195"/>
                <a:gd name="T2" fmla="*/ 43 w 172"/>
                <a:gd name="T3" fmla="*/ 23 h 195"/>
                <a:gd name="T4" fmla="*/ 43 w 172"/>
                <a:gd name="T5" fmla="*/ 4 h 195"/>
                <a:gd name="T6" fmla="*/ 0 w 172"/>
                <a:gd name="T7" fmla="*/ 4 h 195"/>
                <a:gd name="T8" fmla="*/ 0 w 172"/>
                <a:gd name="T9" fmla="*/ 195 h 195"/>
                <a:gd name="T10" fmla="*/ 47 w 172"/>
                <a:gd name="T11" fmla="*/ 195 h 195"/>
                <a:gd name="T12" fmla="*/ 47 w 172"/>
                <a:gd name="T13" fmla="*/ 81 h 195"/>
                <a:gd name="T14" fmla="*/ 87 w 172"/>
                <a:gd name="T15" fmla="*/ 42 h 195"/>
                <a:gd name="T16" fmla="*/ 125 w 172"/>
                <a:gd name="T17" fmla="*/ 81 h 195"/>
                <a:gd name="T18" fmla="*/ 125 w 172"/>
                <a:gd name="T19" fmla="*/ 195 h 195"/>
                <a:gd name="T20" fmla="*/ 172 w 172"/>
                <a:gd name="T21" fmla="*/ 195 h 195"/>
                <a:gd name="T22" fmla="*/ 172 w 172"/>
                <a:gd name="T23" fmla="*/ 77 h 195"/>
                <a:gd name="T24" fmla="*/ 100 w 172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95">
                  <a:moveTo>
                    <a:pt x="100" y="0"/>
                  </a:moveTo>
                  <a:cubicBezTo>
                    <a:pt x="77" y="0"/>
                    <a:pt x="59" y="7"/>
                    <a:pt x="43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58"/>
                    <a:pt x="63" y="42"/>
                    <a:pt x="87" y="42"/>
                  </a:cubicBezTo>
                  <a:cubicBezTo>
                    <a:pt x="111" y="42"/>
                    <a:pt x="125" y="59"/>
                    <a:pt x="125" y="81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72" y="195"/>
                    <a:pt x="172" y="195"/>
                    <a:pt x="172" y="195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2" y="33"/>
                    <a:pt x="14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4D2401F6-AE65-4C41-B6BA-05ED7ACA4D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4" y="3100387"/>
              <a:ext cx="1090617" cy="1163639"/>
            </a:xfrm>
            <a:custGeom>
              <a:avLst/>
              <a:gdLst>
                <a:gd name="T0" fmla="*/ 99 w 188"/>
                <a:gd name="T1" fmla="*/ 0 h 200"/>
                <a:gd name="T2" fmla="*/ 0 w 188"/>
                <a:gd name="T3" fmla="*/ 100 h 200"/>
                <a:gd name="T4" fmla="*/ 104 w 188"/>
                <a:gd name="T5" fmla="*/ 200 h 200"/>
                <a:gd name="T6" fmla="*/ 181 w 188"/>
                <a:gd name="T7" fmla="*/ 170 h 200"/>
                <a:gd name="T8" fmla="*/ 159 w 188"/>
                <a:gd name="T9" fmla="*/ 139 h 200"/>
                <a:gd name="T10" fmla="*/ 106 w 188"/>
                <a:gd name="T11" fmla="*/ 159 h 200"/>
                <a:gd name="T12" fmla="*/ 46 w 188"/>
                <a:gd name="T13" fmla="*/ 115 h 200"/>
                <a:gd name="T14" fmla="*/ 184 w 188"/>
                <a:gd name="T15" fmla="*/ 115 h 200"/>
                <a:gd name="T16" fmla="*/ 188 w 188"/>
                <a:gd name="T17" fmla="*/ 88 h 200"/>
                <a:gd name="T18" fmla="*/ 99 w 188"/>
                <a:gd name="T19" fmla="*/ 0 h 200"/>
                <a:gd name="T20" fmla="*/ 48 w 188"/>
                <a:gd name="T21" fmla="*/ 81 h 200"/>
                <a:gd name="T22" fmla="*/ 98 w 188"/>
                <a:gd name="T23" fmla="*/ 38 h 200"/>
                <a:gd name="T24" fmla="*/ 143 w 188"/>
                <a:gd name="T25" fmla="*/ 81 h 200"/>
                <a:gd name="T26" fmla="*/ 48 w 188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00">
                  <a:moveTo>
                    <a:pt x="99" y="0"/>
                  </a:move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1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5" y="151"/>
                    <a:pt x="124" y="159"/>
                    <a:pt x="106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8" y="99"/>
                    <a:pt x="188" y="88"/>
                  </a:cubicBezTo>
                  <a:cubicBezTo>
                    <a:pt x="188" y="38"/>
                    <a:pt x="152" y="0"/>
                    <a:pt x="99" y="0"/>
                  </a:cubicBezTo>
                  <a:close/>
                  <a:moveTo>
                    <a:pt x="48" y="81"/>
                  </a:moveTo>
                  <a:cubicBezTo>
                    <a:pt x="53" y="55"/>
                    <a:pt x="73" y="38"/>
                    <a:pt x="98" y="38"/>
                  </a:cubicBezTo>
                  <a:cubicBezTo>
                    <a:pt x="122" y="38"/>
                    <a:pt x="142" y="53"/>
                    <a:pt x="143" y="81"/>
                  </a:cubicBezTo>
                  <a:lnTo>
                    <a:pt x="4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35D3C8C1-D8FB-4648-950F-77E721D4AB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738" y="3100387"/>
              <a:ext cx="1085848" cy="1163639"/>
            </a:xfrm>
            <a:custGeom>
              <a:avLst/>
              <a:gdLst>
                <a:gd name="T0" fmla="*/ 99 w 187"/>
                <a:gd name="T1" fmla="*/ 0 h 200"/>
                <a:gd name="T2" fmla="*/ 0 w 187"/>
                <a:gd name="T3" fmla="*/ 100 h 200"/>
                <a:gd name="T4" fmla="*/ 103 w 187"/>
                <a:gd name="T5" fmla="*/ 200 h 200"/>
                <a:gd name="T6" fmla="*/ 180 w 187"/>
                <a:gd name="T7" fmla="*/ 170 h 200"/>
                <a:gd name="T8" fmla="*/ 158 w 187"/>
                <a:gd name="T9" fmla="*/ 139 h 200"/>
                <a:gd name="T10" fmla="*/ 105 w 187"/>
                <a:gd name="T11" fmla="*/ 159 h 200"/>
                <a:gd name="T12" fmla="*/ 46 w 187"/>
                <a:gd name="T13" fmla="*/ 115 h 200"/>
                <a:gd name="T14" fmla="*/ 183 w 187"/>
                <a:gd name="T15" fmla="*/ 115 h 200"/>
                <a:gd name="T16" fmla="*/ 187 w 187"/>
                <a:gd name="T17" fmla="*/ 88 h 200"/>
                <a:gd name="T18" fmla="*/ 99 w 187"/>
                <a:gd name="T19" fmla="*/ 0 h 200"/>
                <a:gd name="T20" fmla="*/ 47 w 187"/>
                <a:gd name="T21" fmla="*/ 81 h 200"/>
                <a:gd name="T22" fmla="*/ 97 w 187"/>
                <a:gd name="T23" fmla="*/ 38 h 200"/>
                <a:gd name="T24" fmla="*/ 142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99" y="0"/>
                  </a:moveTo>
                  <a:cubicBezTo>
                    <a:pt x="45" y="0"/>
                    <a:pt x="0" y="42"/>
                    <a:pt x="0" y="100"/>
                  </a:cubicBezTo>
                  <a:cubicBezTo>
                    <a:pt x="0" y="159"/>
                    <a:pt x="45" y="200"/>
                    <a:pt x="103" y="200"/>
                  </a:cubicBezTo>
                  <a:cubicBezTo>
                    <a:pt x="122" y="200"/>
                    <a:pt x="153" y="194"/>
                    <a:pt x="180" y="17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3" y="144"/>
                    <a:pt x="46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6" y="109"/>
                    <a:pt x="187" y="99"/>
                    <a:pt x="187" y="88"/>
                  </a:cubicBezTo>
                  <a:cubicBezTo>
                    <a:pt x="187" y="38"/>
                    <a:pt x="151" y="0"/>
                    <a:pt x="99" y="0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7" y="38"/>
                  </a:cubicBezTo>
                  <a:cubicBezTo>
                    <a:pt x="121" y="38"/>
                    <a:pt x="141" y="53"/>
                    <a:pt x="142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C555ABC7-C6BC-4D62-AC4B-6C32AA652C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6152" y="3100387"/>
              <a:ext cx="1085848" cy="1163639"/>
            </a:xfrm>
            <a:custGeom>
              <a:avLst/>
              <a:gdLst>
                <a:gd name="T0" fmla="*/ 187 w 187"/>
                <a:gd name="T1" fmla="*/ 88 h 200"/>
                <a:gd name="T2" fmla="*/ 99 w 187"/>
                <a:gd name="T3" fmla="*/ 0 h 200"/>
                <a:gd name="T4" fmla="*/ 0 w 187"/>
                <a:gd name="T5" fmla="*/ 100 h 200"/>
                <a:gd name="T6" fmla="*/ 104 w 187"/>
                <a:gd name="T7" fmla="*/ 200 h 200"/>
                <a:gd name="T8" fmla="*/ 180 w 187"/>
                <a:gd name="T9" fmla="*/ 170 h 200"/>
                <a:gd name="T10" fmla="*/ 159 w 187"/>
                <a:gd name="T11" fmla="*/ 139 h 200"/>
                <a:gd name="T12" fmla="*/ 105 w 187"/>
                <a:gd name="T13" fmla="*/ 159 h 200"/>
                <a:gd name="T14" fmla="*/ 46 w 187"/>
                <a:gd name="T15" fmla="*/ 115 h 200"/>
                <a:gd name="T16" fmla="*/ 184 w 187"/>
                <a:gd name="T17" fmla="*/ 115 h 200"/>
                <a:gd name="T18" fmla="*/ 187 w 187"/>
                <a:gd name="T19" fmla="*/ 88 h 200"/>
                <a:gd name="T20" fmla="*/ 47 w 187"/>
                <a:gd name="T21" fmla="*/ 81 h 200"/>
                <a:gd name="T22" fmla="*/ 98 w 187"/>
                <a:gd name="T23" fmla="*/ 38 h 200"/>
                <a:gd name="T24" fmla="*/ 143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187" y="88"/>
                  </a:moveTo>
                  <a:cubicBezTo>
                    <a:pt x="187" y="38"/>
                    <a:pt x="152" y="0"/>
                    <a:pt x="99" y="0"/>
                  </a:cubicBez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0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7" y="99"/>
                    <a:pt x="187" y="88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8" y="38"/>
                  </a:cubicBezTo>
                  <a:cubicBezTo>
                    <a:pt x="122" y="38"/>
                    <a:pt x="141" y="53"/>
                    <a:pt x="143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4998EA2B-3CA1-49FF-8C00-F137C3F67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1" y="3100387"/>
              <a:ext cx="876303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6 w 151"/>
                <a:gd name="T5" fmla="*/ 55 h 200"/>
                <a:gd name="T6" fmla="*/ 79 w 151"/>
                <a:gd name="T7" fmla="*/ 39 h 200"/>
                <a:gd name="T8" fmla="*/ 124 w 151"/>
                <a:gd name="T9" fmla="*/ 58 h 200"/>
                <a:gd name="T10" fmla="*/ 148 w 151"/>
                <a:gd name="T11" fmla="*/ 29 h 200"/>
                <a:gd name="T12" fmla="*/ 81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6" y="63"/>
                    <a:pt x="56" y="55"/>
                  </a:cubicBezTo>
                  <a:cubicBezTo>
                    <a:pt x="56" y="47"/>
                    <a:pt x="65" y="39"/>
                    <a:pt x="79" y="39"/>
                  </a:cubicBezTo>
                  <a:cubicBezTo>
                    <a:pt x="96" y="39"/>
                    <a:pt x="110" y="46"/>
                    <a:pt x="124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1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2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90421695-4C66-4F3E-8FED-30397FD79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716212"/>
              <a:ext cx="1498603" cy="1547814"/>
            </a:xfrm>
            <a:custGeom>
              <a:avLst/>
              <a:gdLst>
                <a:gd name="T0" fmla="*/ 136 w 258"/>
                <a:gd name="T1" fmla="*/ 164 h 266"/>
                <a:gd name="T2" fmla="*/ 211 w 258"/>
                <a:gd name="T3" fmla="*/ 164 h 266"/>
                <a:gd name="T4" fmla="*/ 211 w 258"/>
                <a:gd name="T5" fmla="*/ 191 h 266"/>
                <a:gd name="T6" fmla="*/ 139 w 258"/>
                <a:gd name="T7" fmla="*/ 223 h 266"/>
                <a:gd name="T8" fmla="*/ 49 w 258"/>
                <a:gd name="T9" fmla="*/ 133 h 266"/>
                <a:gd name="T10" fmla="*/ 136 w 258"/>
                <a:gd name="T11" fmla="*/ 43 h 266"/>
                <a:gd name="T12" fmla="*/ 209 w 258"/>
                <a:gd name="T13" fmla="*/ 82 h 266"/>
                <a:gd name="T14" fmla="*/ 245 w 258"/>
                <a:gd name="T15" fmla="*/ 56 h 266"/>
                <a:gd name="T16" fmla="*/ 137 w 258"/>
                <a:gd name="T17" fmla="*/ 0 h 266"/>
                <a:gd name="T18" fmla="*/ 0 w 258"/>
                <a:gd name="T19" fmla="*/ 133 h 266"/>
                <a:gd name="T20" fmla="*/ 137 w 258"/>
                <a:gd name="T21" fmla="*/ 266 h 266"/>
                <a:gd name="T22" fmla="*/ 258 w 258"/>
                <a:gd name="T23" fmla="*/ 198 h 266"/>
                <a:gd name="T24" fmla="*/ 258 w 258"/>
                <a:gd name="T25" fmla="*/ 123 h 266"/>
                <a:gd name="T26" fmla="*/ 136 w 258"/>
                <a:gd name="T27" fmla="*/ 123 h 266"/>
                <a:gd name="T28" fmla="*/ 136 w 258"/>
                <a:gd name="T29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66">
                  <a:moveTo>
                    <a:pt x="136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1" y="191"/>
                    <a:pt x="211" y="191"/>
                    <a:pt x="211" y="191"/>
                  </a:cubicBezTo>
                  <a:cubicBezTo>
                    <a:pt x="195" y="212"/>
                    <a:pt x="166" y="223"/>
                    <a:pt x="139" y="223"/>
                  </a:cubicBezTo>
                  <a:cubicBezTo>
                    <a:pt x="86" y="223"/>
                    <a:pt x="49" y="186"/>
                    <a:pt x="49" y="133"/>
                  </a:cubicBezTo>
                  <a:cubicBezTo>
                    <a:pt x="49" y="82"/>
                    <a:pt x="82" y="43"/>
                    <a:pt x="136" y="43"/>
                  </a:cubicBezTo>
                  <a:cubicBezTo>
                    <a:pt x="168" y="43"/>
                    <a:pt x="188" y="56"/>
                    <a:pt x="209" y="82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9" y="19"/>
                    <a:pt x="181" y="0"/>
                    <a:pt x="137" y="0"/>
                  </a:cubicBezTo>
                  <a:cubicBezTo>
                    <a:pt x="63" y="0"/>
                    <a:pt x="0" y="55"/>
                    <a:pt x="0" y="133"/>
                  </a:cubicBezTo>
                  <a:cubicBezTo>
                    <a:pt x="0" y="210"/>
                    <a:pt x="61" y="266"/>
                    <a:pt x="137" y="266"/>
                  </a:cubicBezTo>
                  <a:cubicBezTo>
                    <a:pt x="186" y="266"/>
                    <a:pt x="232" y="242"/>
                    <a:pt x="258" y="198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136" y="123"/>
                    <a:pt x="136" y="123"/>
                    <a:pt x="136" y="123"/>
                  </a:cubicBezTo>
                  <a:lnTo>
                    <a:pt x="13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60" name="Freeform 15">
              <a:extLst>
                <a:ext uri="{FF2B5EF4-FFF2-40B4-BE49-F238E27FC236}">
                  <a16:creationId xmlns:a16="http://schemas.microsoft.com/office/drawing/2014/main" id="{353845B8-D5C4-4B3D-BE8F-CBF90C33E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97" y="2716212"/>
              <a:ext cx="1441448" cy="1547814"/>
            </a:xfrm>
            <a:custGeom>
              <a:avLst/>
              <a:gdLst>
                <a:gd name="T0" fmla="*/ 136 w 248"/>
                <a:gd name="T1" fmla="*/ 43 h 266"/>
                <a:gd name="T2" fmla="*/ 212 w 248"/>
                <a:gd name="T3" fmla="*/ 87 h 266"/>
                <a:gd name="T4" fmla="*/ 248 w 248"/>
                <a:gd name="T5" fmla="*/ 61 h 266"/>
                <a:gd name="T6" fmla="*/ 136 w 248"/>
                <a:gd name="T7" fmla="*/ 0 h 266"/>
                <a:gd name="T8" fmla="*/ 0 w 248"/>
                <a:gd name="T9" fmla="*/ 133 h 266"/>
                <a:gd name="T10" fmla="*/ 136 w 248"/>
                <a:gd name="T11" fmla="*/ 266 h 266"/>
                <a:gd name="T12" fmla="*/ 248 w 248"/>
                <a:gd name="T13" fmla="*/ 205 h 266"/>
                <a:gd name="T14" fmla="*/ 212 w 248"/>
                <a:gd name="T15" fmla="*/ 179 h 266"/>
                <a:gd name="T16" fmla="*/ 136 w 248"/>
                <a:gd name="T17" fmla="*/ 222 h 266"/>
                <a:gd name="T18" fmla="*/ 49 w 248"/>
                <a:gd name="T19" fmla="*/ 133 h 266"/>
                <a:gd name="T20" fmla="*/ 136 w 248"/>
                <a:gd name="T21" fmla="*/ 4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266">
                  <a:moveTo>
                    <a:pt x="136" y="43"/>
                  </a:moveTo>
                  <a:cubicBezTo>
                    <a:pt x="168" y="43"/>
                    <a:pt x="190" y="57"/>
                    <a:pt x="212" y="87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24" y="23"/>
                    <a:pt x="185" y="0"/>
                    <a:pt x="136" y="0"/>
                  </a:cubicBezTo>
                  <a:cubicBezTo>
                    <a:pt x="59" y="0"/>
                    <a:pt x="0" y="58"/>
                    <a:pt x="0" y="133"/>
                  </a:cubicBezTo>
                  <a:cubicBezTo>
                    <a:pt x="0" y="207"/>
                    <a:pt x="57" y="266"/>
                    <a:pt x="136" y="266"/>
                  </a:cubicBezTo>
                  <a:cubicBezTo>
                    <a:pt x="183" y="266"/>
                    <a:pt x="224" y="244"/>
                    <a:pt x="248" y="205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193" y="207"/>
                    <a:pt x="170" y="222"/>
                    <a:pt x="136" y="222"/>
                  </a:cubicBezTo>
                  <a:cubicBezTo>
                    <a:pt x="85" y="222"/>
                    <a:pt x="49" y="183"/>
                    <a:pt x="49" y="133"/>
                  </a:cubicBezTo>
                  <a:cubicBezTo>
                    <a:pt x="49" y="85"/>
                    <a:pt x="84" y="43"/>
                    <a:pt x="13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61" name="Freeform 16">
              <a:extLst>
                <a:ext uri="{FF2B5EF4-FFF2-40B4-BE49-F238E27FC236}">
                  <a16:creationId xmlns:a16="http://schemas.microsoft.com/office/drawing/2014/main" id="{35A606C6-7179-4BB2-B6BE-DE1D343D0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6" y="3111500"/>
              <a:ext cx="657221" cy="1128709"/>
            </a:xfrm>
            <a:custGeom>
              <a:avLst/>
              <a:gdLst>
                <a:gd name="T0" fmla="*/ 43 w 113"/>
                <a:gd name="T1" fmla="*/ 27 h 194"/>
                <a:gd name="T2" fmla="*/ 43 w 113"/>
                <a:gd name="T3" fmla="*/ 2 h 194"/>
                <a:gd name="T4" fmla="*/ 0 w 113"/>
                <a:gd name="T5" fmla="*/ 2 h 194"/>
                <a:gd name="T6" fmla="*/ 0 w 113"/>
                <a:gd name="T7" fmla="*/ 194 h 194"/>
                <a:gd name="T8" fmla="*/ 46 w 113"/>
                <a:gd name="T9" fmla="*/ 194 h 194"/>
                <a:gd name="T10" fmla="*/ 46 w 113"/>
                <a:gd name="T11" fmla="*/ 98 h 194"/>
                <a:gd name="T12" fmla="*/ 113 w 113"/>
                <a:gd name="T13" fmla="*/ 46 h 194"/>
                <a:gd name="T14" fmla="*/ 113 w 113"/>
                <a:gd name="T15" fmla="*/ 2 h 194"/>
                <a:gd name="T16" fmla="*/ 96 w 113"/>
                <a:gd name="T17" fmla="*/ 0 h 194"/>
                <a:gd name="T18" fmla="*/ 43 w 113"/>
                <a:gd name="T19" fmla="*/ 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4">
                  <a:moveTo>
                    <a:pt x="43" y="27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58"/>
                    <a:pt x="74" y="39"/>
                    <a:pt x="113" y="46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9" y="1"/>
                    <a:pt x="103" y="0"/>
                    <a:pt x="96" y="0"/>
                  </a:cubicBezTo>
                  <a:cubicBezTo>
                    <a:pt x="75" y="0"/>
                    <a:pt x="56" y="9"/>
                    <a:pt x="4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3920FB8-1716-4CA9-9465-FAE2C93F5C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190800"/>
            <a:ext cx="2401200" cy="267201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F5F7DF-BE24-49D0-B4CC-C926F5BBB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241760-E64A-40ED-8F3F-214D746B90EC}" type="datetime5">
              <a:rPr lang="en-AU" smtClean="0"/>
              <a:t>17-Apr-20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904483-9B53-4B73-B769-4E6BC6CD1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22C70-79D0-4629-B84A-0D3F12DCB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7060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8FA0B50-9FE7-6149-AF94-A75322A9A02F}"/>
              </a:ext>
            </a:extLst>
          </p:cNvPr>
          <p:cNvSpPr/>
          <p:nvPr/>
        </p:nvSpPr>
        <p:spPr>
          <a:xfrm>
            <a:off x="222699" y="207188"/>
            <a:ext cx="9469550" cy="64490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6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33291-62DE-47B5-9C41-F72C142FD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5099" y="2707632"/>
            <a:ext cx="6886800" cy="626400"/>
          </a:xfrm>
          <a:prstGeom prst="rect">
            <a:avLst/>
          </a:prstGeom>
        </p:spPr>
        <p:txBody>
          <a:bodyPr anchor="t"/>
          <a:lstStyle>
            <a:lvl1pPr algn="l">
              <a:defRPr sz="3446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CB1D614-FB0E-46A4-B410-C84EE95E6A8C}"/>
              </a:ext>
            </a:extLst>
          </p:cNvPr>
          <p:cNvGrpSpPr/>
          <p:nvPr/>
        </p:nvGrpSpPr>
        <p:grpSpPr>
          <a:xfrm>
            <a:off x="8231564" y="6353707"/>
            <a:ext cx="1291347" cy="173076"/>
            <a:chOff x="0" y="2593975"/>
            <a:chExt cx="12192000" cy="1670051"/>
          </a:xfrm>
          <a:solidFill>
            <a:schemeClr val="bg1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A44196DA-8D53-4354-AFA2-03DC19CD6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438" y="3100387"/>
              <a:ext cx="877887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7 w 151"/>
                <a:gd name="T5" fmla="*/ 55 h 200"/>
                <a:gd name="T6" fmla="*/ 79 w 151"/>
                <a:gd name="T7" fmla="*/ 39 h 200"/>
                <a:gd name="T8" fmla="*/ 125 w 151"/>
                <a:gd name="T9" fmla="*/ 58 h 200"/>
                <a:gd name="T10" fmla="*/ 148 w 151"/>
                <a:gd name="T11" fmla="*/ 29 h 200"/>
                <a:gd name="T12" fmla="*/ 82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7" y="63"/>
                    <a:pt x="57" y="55"/>
                  </a:cubicBezTo>
                  <a:cubicBezTo>
                    <a:pt x="57" y="47"/>
                    <a:pt x="65" y="39"/>
                    <a:pt x="79" y="39"/>
                  </a:cubicBezTo>
                  <a:cubicBezTo>
                    <a:pt x="96" y="39"/>
                    <a:pt x="111" y="46"/>
                    <a:pt x="125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2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3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945CAB5A-E7A6-44B6-977F-17CF270078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6213" y="3100387"/>
              <a:ext cx="1168396" cy="1163639"/>
            </a:xfrm>
            <a:custGeom>
              <a:avLst/>
              <a:gdLst>
                <a:gd name="T0" fmla="*/ 153 w 201"/>
                <a:gd name="T1" fmla="*/ 23 h 200"/>
                <a:gd name="T2" fmla="*/ 93 w 201"/>
                <a:gd name="T3" fmla="*/ 0 h 200"/>
                <a:gd name="T4" fmla="*/ 0 w 201"/>
                <a:gd name="T5" fmla="*/ 100 h 200"/>
                <a:gd name="T6" fmla="*/ 93 w 201"/>
                <a:gd name="T7" fmla="*/ 200 h 200"/>
                <a:gd name="T8" fmla="*/ 158 w 201"/>
                <a:gd name="T9" fmla="*/ 170 h 200"/>
                <a:gd name="T10" fmla="*/ 158 w 201"/>
                <a:gd name="T11" fmla="*/ 195 h 200"/>
                <a:gd name="T12" fmla="*/ 201 w 201"/>
                <a:gd name="T13" fmla="*/ 195 h 200"/>
                <a:gd name="T14" fmla="*/ 201 w 201"/>
                <a:gd name="T15" fmla="*/ 4 h 200"/>
                <a:gd name="T16" fmla="*/ 153 w 201"/>
                <a:gd name="T17" fmla="*/ 4 h 200"/>
                <a:gd name="T18" fmla="*/ 153 w 201"/>
                <a:gd name="T19" fmla="*/ 23 h 200"/>
                <a:gd name="T20" fmla="*/ 101 w 201"/>
                <a:gd name="T21" fmla="*/ 158 h 200"/>
                <a:gd name="T22" fmla="*/ 47 w 201"/>
                <a:gd name="T23" fmla="*/ 100 h 200"/>
                <a:gd name="T24" fmla="*/ 101 w 201"/>
                <a:gd name="T25" fmla="*/ 42 h 200"/>
                <a:gd name="T26" fmla="*/ 155 w 201"/>
                <a:gd name="T27" fmla="*/ 100 h 200"/>
                <a:gd name="T28" fmla="*/ 101 w 201"/>
                <a:gd name="T29" fmla="*/ 1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200">
                  <a:moveTo>
                    <a:pt x="153" y="23"/>
                  </a:moveTo>
                  <a:cubicBezTo>
                    <a:pt x="137" y="7"/>
                    <a:pt x="117" y="0"/>
                    <a:pt x="93" y="0"/>
                  </a:cubicBezTo>
                  <a:cubicBezTo>
                    <a:pt x="38" y="0"/>
                    <a:pt x="0" y="45"/>
                    <a:pt x="0" y="100"/>
                  </a:cubicBezTo>
                  <a:cubicBezTo>
                    <a:pt x="0" y="155"/>
                    <a:pt x="36" y="200"/>
                    <a:pt x="93" y="200"/>
                  </a:cubicBezTo>
                  <a:cubicBezTo>
                    <a:pt x="121" y="200"/>
                    <a:pt x="141" y="192"/>
                    <a:pt x="158" y="170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153" y="4"/>
                    <a:pt x="153" y="4"/>
                    <a:pt x="153" y="4"/>
                  </a:cubicBezTo>
                  <a:lnTo>
                    <a:pt x="153" y="23"/>
                  </a:lnTo>
                  <a:close/>
                  <a:moveTo>
                    <a:pt x="101" y="158"/>
                  </a:moveTo>
                  <a:cubicBezTo>
                    <a:pt x="71" y="158"/>
                    <a:pt x="47" y="135"/>
                    <a:pt x="47" y="100"/>
                  </a:cubicBezTo>
                  <a:cubicBezTo>
                    <a:pt x="47" y="66"/>
                    <a:pt x="70" y="42"/>
                    <a:pt x="101" y="42"/>
                  </a:cubicBezTo>
                  <a:cubicBezTo>
                    <a:pt x="133" y="42"/>
                    <a:pt x="155" y="67"/>
                    <a:pt x="155" y="100"/>
                  </a:cubicBezTo>
                  <a:cubicBezTo>
                    <a:pt x="155" y="133"/>
                    <a:pt x="134" y="158"/>
                    <a:pt x="10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21E99D75-140A-4724-A54A-AAE4B3A01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4" y="2593975"/>
              <a:ext cx="354016" cy="342902"/>
            </a:xfrm>
            <a:custGeom>
              <a:avLst/>
              <a:gdLst>
                <a:gd name="T0" fmla="*/ 30 w 61"/>
                <a:gd name="T1" fmla="*/ 0 h 59"/>
                <a:gd name="T2" fmla="*/ 0 w 61"/>
                <a:gd name="T3" fmla="*/ 30 h 59"/>
                <a:gd name="T4" fmla="*/ 30 w 61"/>
                <a:gd name="T5" fmla="*/ 59 h 59"/>
                <a:gd name="T6" fmla="*/ 61 w 61"/>
                <a:gd name="T7" fmla="*/ 30 h 59"/>
                <a:gd name="T8" fmla="*/ 30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30" y="0"/>
                  </a:moveTo>
                  <a:cubicBezTo>
                    <a:pt x="12" y="0"/>
                    <a:pt x="0" y="13"/>
                    <a:pt x="0" y="30"/>
                  </a:cubicBezTo>
                  <a:cubicBezTo>
                    <a:pt x="0" y="47"/>
                    <a:pt x="13" y="59"/>
                    <a:pt x="30" y="59"/>
                  </a:cubicBezTo>
                  <a:cubicBezTo>
                    <a:pt x="47" y="59"/>
                    <a:pt x="61" y="48"/>
                    <a:pt x="61" y="30"/>
                  </a:cubicBezTo>
                  <a:cubicBezTo>
                    <a:pt x="61" y="13"/>
                    <a:pt x="47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8" name="Rectangle 8">
              <a:extLst>
                <a:ext uri="{FF2B5EF4-FFF2-40B4-BE49-F238E27FC236}">
                  <a16:creationId xmlns:a16="http://schemas.microsoft.com/office/drawing/2014/main" id="{48252FB5-8B21-44A6-BD71-B4F11CF63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3124196"/>
              <a:ext cx="273052" cy="11112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8B0B055-2D6A-44FD-A793-45B031110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48" y="3100387"/>
              <a:ext cx="998541" cy="1135061"/>
            </a:xfrm>
            <a:custGeom>
              <a:avLst/>
              <a:gdLst>
                <a:gd name="T0" fmla="*/ 100 w 172"/>
                <a:gd name="T1" fmla="*/ 0 h 195"/>
                <a:gd name="T2" fmla="*/ 43 w 172"/>
                <a:gd name="T3" fmla="*/ 23 h 195"/>
                <a:gd name="T4" fmla="*/ 43 w 172"/>
                <a:gd name="T5" fmla="*/ 4 h 195"/>
                <a:gd name="T6" fmla="*/ 0 w 172"/>
                <a:gd name="T7" fmla="*/ 4 h 195"/>
                <a:gd name="T8" fmla="*/ 0 w 172"/>
                <a:gd name="T9" fmla="*/ 195 h 195"/>
                <a:gd name="T10" fmla="*/ 47 w 172"/>
                <a:gd name="T11" fmla="*/ 195 h 195"/>
                <a:gd name="T12" fmla="*/ 47 w 172"/>
                <a:gd name="T13" fmla="*/ 81 h 195"/>
                <a:gd name="T14" fmla="*/ 87 w 172"/>
                <a:gd name="T15" fmla="*/ 42 h 195"/>
                <a:gd name="T16" fmla="*/ 125 w 172"/>
                <a:gd name="T17" fmla="*/ 81 h 195"/>
                <a:gd name="T18" fmla="*/ 125 w 172"/>
                <a:gd name="T19" fmla="*/ 195 h 195"/>
                <a:gd name="T20" fmla="*/ 172 w 172"/>
                <a:gd name="T21" fmla="*/ 195 h 195"/>
                <a:gd name="T22" fmla="*/ 172 w 172"/>
                <a:gd name="T23" fmla="*/ 77 h 195"/>
                <a:gd name="T24" fmla="*/ 100 w 172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95">
                  <a:moveTo>
                    <a:pt x="100" y="0"/>
                  </a:moveTo>
                  <a:cubicBezTo>
                    <a:pt x="77" y="0"/>
                    <a:pt x="59" y="7"/>
                    <a:pt x="43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58"/>
                    <a:pt x="63" y="42"/>
                    <a:pt x="87" y="42"/>
                  </a:cubicBezTo>
                  <a:cubicBezTo>
                    <a:pt x="111" y="42"/>
                    <a:pt x="125" y="59"/>
                    <a:pt x="125" y="81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72" y="195"/>
                    <a:pt x="172" y="195"/>
                    <a:pt x="172" y="195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2" y="33"/>
                    <a:pt x="14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D0110957-F874-4B23-A329-51189C66C1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4" y="3100387"/>
              <a:ext cx="1090617" cy="1163639"/>
            </a:xfrm>
            <a:custGeom>
              <a:avLst/>
              <a:gdLst>
                <a:gd name="T0" fmla="*/ 99 w 188"/>
                <a:gd name="T1" fmla="*/ 0 h 200"/>
                <a:gd name="T2" fmla="*/ 0 w 188"/>
                <a:gd name="T3" fmla="*/ 100 h 200"/>
                <a:gd name="T4" fmla="*/ 104 w 188"/>
                <a:gd name="T5" fmla="*/ 200 h 200"/>
                <a:gd name="T6" fmla="*/ 181 w 188"/>
                <a:gd name="T7" fmla="*/ 170 h 200"/>
                <a:gd name="T8" fmla="*/ 159 w 188"/>
                <a:gd name="T9" fmla="*/ 139 h 200"/>
                <a:gd name="T10" fmla="*/ 106 w 188"/>
                <a:gd name="T11" fmla="*/ 159 h 200"/>
                <a:gd name="T12" fmla="*/ 46 w 188"/>
                <a:gd name="T13" fmla="*/ 115 h 200"/>
                <a:gd name="T14" fmla="*/ 184 w 188"/>
                <a:gd name="T15" fmla="*/ 115 h 200"/>
                <a:gd name="T16" fmla="*/ 188 w 188"/>
                <a:gd name="T17" fmla="*/ 88 h 200"/>
                <a:gd name="T18" fmla="*/ 99 w 188"/>
                <a:gd name="T19" fmla="*/ 0 h 200"/>
                <a:gd name="T20" fmla="*/ 48 w 188"/>
                <a:gd name="T21" fmla="*/ 81 h 200"/>
                <a:gd name="T22" fmla="*/ 98 w 188"/>
                <a:gd name="T23" fmla="*/ 38 h 200"/>
                <a:gd name="T24" fmla="*/ 143 w 188"/>
                <a:gd name="T25" fmla="*/ 81 h 200"/>
                <a:gd name="T26" fmla="*/ 48 w 188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00">
                  <a:moveTo>
                    <a:pt x="99" y="0"/>
                  </a:move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1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5" y="151"/>
                    <a:pt x="124" y="159"/>
                    <a:pt x="106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8" y="99"/>
                    <a:pt x="188" y="88"/>
                  </a:cubicBezTo>
                  <a:cubicBezTo>
                    <a:pt x="188" y="38"/>
                    <a:pt x="152" y="0"/>
                    <a:pt x="99" y="0"/>
                  </a:cubicBezTo>
                  <a:close/>
                  <a:moveTo>
                    <a:pt x="48" y="81"/>
                  </a:moveTo>
                  <a:cubicBezTo>
                    <a:pt x="53" y="55"/>
                    <a:pt x="73" y="38"/>
                    <a:pt x="98" y="38"/>
                  </a:cubicBezTo>
                  <a:cubicBezTo>
                    <a:pt x="122" y="38"/>
                    <a:pt x="142" y="53"/>
                    <a:pt x="143" y="81"/>
                  </a:cubicBezTo>
                  <a:lnTo>
                    <a:pt x="4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E455502B-A60A-4A8E-A844-9A55CA15F6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738" y="3100387"/>
              <a:ext cx="1085848" cy="1163639"/>
            </a:xfrm>
            <a:custGeom>
              <a:avLst/>
              <a:gdLst>
                <a:gd name="T0" fmla="*/ 99 w 187"/>
                <a:gd name="T1" fmla="*/ 0 h 200"/>
                <a:gd name="T2" fmla="*/ 0 w 187"/>
                <a:gd name="T3" fmla="*/ 100 h 200"/>
                <a:gd name="T4" fmla="*/ 103 w 187"/>
                <a:gd name="T5" fmla="*/ 200 h 200"/>
                <a:gd name="T6" fmla="*/ 180 w 187"/>
                <a:gd name="T7" fmla="*/ 170 h 200"/>
                <a:gd name="T8" fmla="*/ 158 w 187"/>
                <a:gd name="T9" fmla="*/ 139 h 200"/>
                <a:gd name="T10" fmla="*/ 105 w 187"/>
                <a:gd name="T11" fmla="*/ 159 h 200"/>
                <a:gd name="T12" fmla="*/ 46 w 187"/>
                <a:gd name="T13" fmla="*/ 115 h 200"/>
                <a:gd name="T14" fmla="*/ 183 w 187"/>
                <a:gd name="T15" fmla="*/ 115 h 200"/>
                <a:gd name="T16" fmla="*/ 187 w 187"/>
                <a:gd name="T17" fmla="*/ 88 h 200"/>
                <a:gd name="T18" fmla="*/ 99 w 187"/>
                <a:gd name="T19" fmla="*/ 0 h 200"/>
                <a:gd name="T20" fmla="*/ 47 w 187"/>
                <a:gd name="T21" fmla="*/ 81 h 200"/>
                <a:gd name="T22" fmla="*/ 97 w 187"/>
                <a:gd name="T23" fmla="*/ 38 h 200"/>
                <a:gd name="T24" fmla="*/ 142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99" y="0"/>
                  </a:moveTo>
                  <a:cubicBezTo>
                    <a:pt x="45" y="0"/>
                    <a:pt x="0" y="42"/>
                    <a:pt x="0" y="100"/>
                  </a:cubicBezTo>
                  <a:cubicBezTo>
                    <a:pt x="0" y="159"/>
                    <a:pt x="45" y="200"/>
                    <a:pt x="103" y="200"/>
                  </a:cubicBezTo>
                  <a:cubicBezTo>
                    <a:pt x="122" y="200"/>
                    <a:pt x="153" y="194"/>
                    <a:pt x="180" y="17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3" y="144"/>
                    <a:pt x="46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6" y="109"/>
                    <a:pt x="187" y="99"/>
                    <a:pt x="187" y="88"/>
                  </a:cubicBezTo>
                  <a:cubicBezTo>
                    <a:pt x="187" y="38"/>
                    <a:pt x="151" y="0"/>
                    <a:pt x="99" y="0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7" y="38"/>
                  </a:cubicBezTo>
                  <a:cubicBezTo>
                    <a:pt x="121" y="38"/>
                    <a:pt x="141" y="53"/>
                    <a:pt x="142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1C6C445-2328-43E3-8429-617CA36C28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6152" y="3100387"/>
              <a:ext cx="1085848" cy="1163639"/>
            </a:xfrm>
            <a:custGeom>
              <a:avLst/>
              <a:gdLst>
                <a:gd name="T0" fmla="*/ 187 w 187"/>
                <a:gd name="T1" fmla="*/ 88 h 200"/>
                <a:gd name="T2" fmla="*/ 99 w 187"/>
                <a:gd name="T3" fmla="*/ 0 h 200"/>
                <a:gd name="T4" fmla="*/ 0 w 187"/>
                <a:gd name="T5" fmla="*/ 100 h 200"/>
                <a:gd name="T6" fmla="*/ 104 w 187"/>
                <a:gd name="T7" fmla="*/ 200 h 200"/>
                <a:gd name="T8" fmla="*/ 180 w 187"/>
                <a:gd name="T9" fmla="*/ 170 h 200"/>
                <a:gd name="T10" fmla="*/ 159 w 187"/>
                <a:gd name="T11" fmla="*/ 139 h 200"/>
                <a:gd name="T12" fmla="*/ 105 w 187"/>
                <a:gd name="T13" fmla="*/ 159 h 200"/>
                <a:gd name="T14" fmla="*/ 46 w 187"/>
                <a:gd name="T15" fmla="*/ 115 h 200"/>
                <a:gd name="T16" fmla="*/ 184 w 187"/>
                <a:gd name="T17" fmla="*/ 115 h 200"/>
                <a:gd name="T18" fmla="*/ 187 w 187"/>
                <a:gd name="T19" fmla="*/ 88 h 200"/>
                <a:gd name="T20" fmla="*/ 47 w 187"/>
                <a:gd name="T21" fmla="*/ 81 h 200"/>
                <a:gd name="T22" fmla="*/ 98 w 187"/>
                <a:gd name="T23" fmla="*/ 38 h 200"/>
                <a:gd name="T24" fmla="*/ 143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187" y="88"/>
                  </a:moveTo>
                  <a:cubicBezTo>
                    <a:pt x="187" y="38"/>
                    <a:pt x="152" y="0"/>
                    <a:pt x="99" y="0"/>
                  </a:cubicBez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0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7" y="99"/>
                    <a:pt x="187" y="88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8" y="38"/>
                  </a:cubicBezTo>
                  <a:cubicBezTo>
                    <a:pt x="122" y="38"/>
                    <a:pt x="141" y="53"/>
                    <a:pt x="143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03EB3045-7202-4F2C-9674-FB8EA5F63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1" y="3100387"/>
              <a:ext cx="876303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6 w 151"/>
                <a:gd name="T5" fmla="*/ 55 h 200"/>
                <a:gd name="T6" fmla="*/ 79 w 151"/>
                <a:gd name="T7" fmla="*/ 39 h 200"/>
                <a:gd name="T8" fmla="*/ 124 w 151"/>
                <a:gd name="T9" fmla="*/ 58 h 200"/>
                <a:gd name="T10" fmla="*/ 148 w 151"/>
                <a:gd name="T11" fmla="*/ 29 h 200"/>
                <a:gd name="T12" fmla="*/ 81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6" y="63"/>
                    <a:pt x="56" y="55"/>
                  </a:cubicBezTo>
                  <a:cubicBezTo>
                    <a:pt x="56" y="47"/>
                    <a:pt x="65" y="39"/>
                    <a:pt x="79" y="39"/>
                  </a:cubicBezTo>
                  <a:cubicBezTo>
                    <a:pt x="96" y="39"/>
                    <a:pt x="110" y="46"/>
                    <a:pt x="124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1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2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AA8FCB67-96A1-4FCD-94FA-CE0C1A12E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716212"/>
              <a:ext cx="1498603" cy="1547814"/>
            </a:xfrm>
            <a:custGeom>
              <a:avLst/>
              <a:gdLst>
                <a:gd name="T0" fmla="*/ 136 w 258"/>
                <a:gd name="T1" fmla="*/ 164 h 266"/>
                <a:gd name="T2" fmla="*/ 211 w 258"/>
                <a:gd name="T3" fmla="*/ 164 h 266"/>
                <a:gd name="T4" fmla="*/ 211 w 258"/>
                <a:gd name="T5" fmla="*/ 191 h 266"/>
                <a:gd name="T6" fmla="*/ 139 w 258"/>
                <a:gd name="T7" fmla="*/ 223 h 266"/>
                <a:gd name="T8" fmla="*/ 49 w 258"/>
                <a:gd name="T9" fmla="*/ 133 h 266"/>
                <a:gd name="T10" fmla="*/ 136 w 258"/>
                <a:gd name="T11" fmla="*/ 43 h 266"/>
                <a:gd name="T12" fmla="*/ 209 w 258"/>
                <a:gd name="T13" fmla="*/ 82 h 266"/>
                <a:gd name="T14" fmla="*/ 245 w 258"/>
                <a:gd name="T15" fmla="*/ 56 h 266"/>
                <a:gd name="T16" fmla="*/ 137 w 258"/>
                <a:gd name="T17" fmla="*/ 0 h 266"/>
                <a:gd name="T18" fmla="*/ 0 w 258"/>
                <a:gd name="T19" fmla="*/ 133 h 266"/>
                <a:gd name="T20" fmla="*/ 137 w 258"/>
                <a:gd name="T21" fmla="*/ 266 h 266"/>
                <a:gd name="T22" fmla="*/ 258 w 258"/>
                <a:gd name="T23" fmla="*/ 198 h 266"/>
                <a:gd name="T24" fmla="*/ 258 w 258"/>
                <a:gd name="T25" fmla="*/ 123 h 266"/>
                <a:gd name="T26" fmla="*/ 136 w 258"/>
                <a:gd name="T27" fmla="*/ 123 h 266"/>
                <a:gd name="T28" fmla="*/ 136 w 258"/>
                <a:gd name="T29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66">
                  <a:moveTo>
                    <a:pt x="136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1" y="191"/>
                    <a:pt x="211" y="191"/>
                    <a:pt x="211" y="191"/>
                  </a:cubicBezTo>
                  <a:cubicBezTo>
                    <a:pt x="195" y="212"/>
                    <a:pt x="166" y="223"/>
                    <a:pt x="139" y="223"/>
                  </a:cubicBezTo>
                  <a:cubicBezTo>
                    <a:pt x="86" y="223"/>
                    <a:pt x="49" y="186"/>
                    <a:pt x="49" y="133"/>
                  </a:cubicBezTo>
                  <a:cubicBezTo>
                    <a:pt x="49" y="82"/>
                    <a:pt x="82" y="43"/>
                    <a:pt x="136" y="43"/>
                  </a:cubicBezTo>
                  <a:cubicBezTo>
                    <a:pt x="168" y="43"/>
                    <a:pt x="188" y="56"/>
                    <a:pt x="209" y="82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9" y="19"/>
                    <a:pt x="181" y="0"/>
                    <a:pt x="137" y="0"/>
                  </a:cubicBezTo>
                  <a:cubicBezTo>
                    <a:pt x="63" y="0"/>
                    <a:pt x="0" y="55"/>
                    <a:pt x="0" y="133"/>
                  </a:cubicBezTo>
                  <a:cubicBezTo>
                    <a:pt x="0" y="210"/>
                    <a:pt x="61" y="266"/>
                    <a:pt x="137" y="266"/>
                  </a:cubicBezTo>
                  <a:cubicBezTo>
                    <a:pt x="186" y="266"/>
                    <a:pt x="232" y="242"/>
                    <a:pt x="258" y="198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136" y="123"/>
                    <a:pt x="136" y="123"/>
                    <a:pt x="136" y="123"/>
                  </a:cubicBezTo>
                  <a:lnTo>
                    <a:pt x="13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EBC773E8-0BC8-48E8-B007-4E24B3974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97" y="2716212"/>
              <a:ext cx="1441448" cy="1547814"/>
            </a:xfrm>
            <a:custGeom>
              <a:avLst/>
              <a:gdLst>
                <a:gd name="T0" fmla="*/ 136 w 248"/>
                <a:gd name="T1" fmla="*/ 43 h 266"/>
                <a:gd name="T2" fmla="*/ 212 w 248"/>
                <a:gd name="T3" fmla="*/ 87 h 266"/>
                <a:gd name="T4" fmla="*/ 248 w 248"/>
                <a:gd name="T5" fmla="*/ 61 h 266"/>
                <a:gd name="T6" fmla="*/ 136 w 248"/>
                <a:gd name="T7" fmla="*/ 0 h 266"/>
                <a:gd name="T8" fmla="*/ 0 w 248"/>
                <a:gd name="T9" fmla="*/ 133 h 266"/>
                <a:gd name="T10" fmla="*/ 136 w 248"/>
                <a:gd name="T11" fmla="*/ 266 h 266"/>
                <a:gd name="T12" fmla="*/ 248 w 248"/>
                <a:gd name="T13" fmla="*/ 205 h 266"/>
                <a:gd name="T14" fmla="*/ 212 w 248"/>
                <a:gd name="T15" fmla="*/ 179 h 266"/>
                <a:gd name="T16" fmla="*/ 136 w 248"/>
                <a:gd name="T17" fmla="*/ 222 h 266"/>
                <a:gd name="T18" fmla="*/ 49 w 248"/>
                <a:gd name="T19" fmla="*/ 133 h 266"/>
                <a:gd name="T20" fmla="*/ 136 w 248"/>
                <a:gd name="T21" fmla="*/ 4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266">
                  <a:moveTo>
                    <a:pt x="136" y="43"/>
                  </a:moveTo>
                  <a:cubicBezTo>
                    <a:pt x="168" y="43"/>
                    <a:pt x="190" y="57"/>
                    <a:pt x="212" y="87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24" y="23"/>
                    <a:pt x="185" y="0"/>
                    <a:pt x="136" y="0"/>
                  </a:cubicBezTo>
                  <a:cubicBezTo>
                    <a:pt x="59" y="0"/>
                    <a:pt x="0" y="58"/>
                    <a:pt x="0" y="133"/>
                  </a:cubicBezTo>
                  <a:cubicBezTo>
                    <a:pt x="0" y="207"/>
                    <a:pt x="57" y="266"/>
                    <a:pt x="136" y="266"/>
                  </a:cubicBezTo>
                  <a:cubicBezTo>
                    <a:pt x="183" y="266"/>
                    <a:pt x="224" y="244"/>
                    <a:pt x="248" y="205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193" y="207"/>
                    <a:pt x="170" y="222"/>
                    <a:pt x="136" y="222"/>
                  </a:cubicBezTo>
                  <a:cubicBezTo>
                    <a:pt x="85" y="222"/>
                    <a:pt x="49" y="183"/>
                    <a:pt x="49" y="133"/>
                  </a:cubicBezTo>
                  <a:cubicBezTo>
                    <a:pt x="49" y="85"/>
                    <a:pt x="84" y="43"/>
                    <a:pt x="13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F7251CAF-408F-49B5-86E2-0C7994E43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6" y="3111500"/>
              <a:ext cx="657221" cy="1128709"/>
            </a:xfrm>
            <a:custGeom>
              <a:avLst/>
              <a:gdLst>
                <a:gd name="T0" fmla="*/ 43 w 113"/>
                <a:gd name="T1" fmla="*/ 27 h 194"/>
                <a:gd name="T2" fmla="*/ 43 w 113"/>
                <a:gd name="T3" fmla="*/ 2 h 194"/>
                <a:gd name="T4" fmla="*/ 0 w 113"/>
                <a:gd name="T5" fmla="*/ 2 h 194"/>
                <a:gd name="T6" fmla="*/ 0 w 113"/>
                <a:gd name="T7" fmla="*/ 194 h 194"/>
                <a:gd name="T8" fmla="*/ 46 w 113"/>
                <a:gd name="T9" fmla="*/ 194 h 194"/>
                <a:gd name="T10" fmla="*/ 46 w 113"/>
                <a:gd name="T11" fmla="*/ 98 h 194"/>
                <a:gd name="T12" fmla="*/ 113 w 113"/>
                <a:gd name="T13" fmla="*/ 46 h 194"/>
                <a:gd name="T14" fmla="*/ 113 w 113"/>
                <a:gd name="T15" fmla="*/ 2 h 194"/>
                <a:gd name="T16" fmla="*/ 96 w 113"/>
                <a:gd name="T17" fmla="*/ 0 h 194"/>
                <a:gd name="T18" fmla="*/ 43 w 113"/>
                <a:gd name="T19" fmla="*/ 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4">
                  <a:moveTo>
                    <a:pt x="43" y="27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58"/>
                    <a:pt x="74" y="39"/>
                    <a:pt x="113" y="46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9" y="1"/>
                    <a:pt x="103" y="0"/>
                    <a:pt x="96" y="0"/>
                  </a:cubicBezTo>
                  <a:cubicBezTo>
                    <a:pt x="75" y="0"/>
                    <a:pt x="56" y="9"/>
                    <a:pt x="4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DF5D33AD-12AF-48B6-8B77-9113D4F9D3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190800"/>
            <a:ext cx="2401200" cy="267201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D2D2A-A90A-4F0B-B802-B12E4D812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9C0558-54B8-4FE9-BBC8-8E3038F4BFAA}" type="datetime5">
              <a:rPr lang="en-AU" smtClean="0"/>
              <a:t>17-Apr-20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7BD16-824C-4477-A9A6-3A734C7E8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69E28-BB0B-48C5-B003-6A743830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459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8FA0B50-9FE7-6149-AF94-A75322A9A02F}"/>
              </a:ext>
            </a:extLst>
          </p:cNvPr>
          <p:cNvSpPr/>
          <p:nvPr/>
        </p:nvSpPr>
        <p:spPr>
          <a:xfrm>
            <a:off x="222699" y="207188"/>
            <a:ext cx="9469550" cy="644909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6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33291-62DE-47B5-9C41-F72C142FD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5099" y="2707632"/>
            <a:ext cx="6886800" cy="626400"/>
          </a:xfrm>
          <a:prstGeom prst="rect">
            <a:avLst/>
          </a:prstGeom>
        </p:spPr>
        <p:txBody>
          <a:bodyPr anchor="t"/>
          <a:lstStyle>
            <a:lvl1pPr algn="l">
              <a:defRPr sz="3446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1C57228-FB3E-45F6-ADEE-2B79664F2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BB9674-CFE6-4A77-BD85-4908B18CBF36}" type="datetime5">
              <a:rPr lang="en-AU" smtClean="0"/>
              <a:t>17-Apr-20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F8E7059-2A10-4AE9-B773-07C0294FE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CONFIDENTIAL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3A7CAA7-DE26-4D29-81A9-F29ADB460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CB1D614-FB0E-46A4-B410-C84EE95E6A8C}"/>
              </a:ext>
            </a:extLst>
          </p:cNvPr>
          <p:cNvGrpSpPr/>
          <p:nvPr/>
        </p:nvGrpSpPr>
        <p:grpSpPr>
          <a:xfrm>
            <a:off x="8231564" y="6353707"/>
            <a:ext cx="1291347" cy="173076"/>
            <a:chOff x="0" y="2593975"/>
            <a:chExt cx="12192000" cy="1670051"/>
          </a:xfrm>
          <a:solidFill>
            <a:schemeClr val="bg1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A44196DA-8D53-4354-AFA2-03DC19CD6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438" y="3100387"/>
              <a:ext cx="877887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7 w 151"/>
                <a:gd name="T5" fmla="*/ 55 h 200"/>
                <a:gd name="T6" fmla="*/ 79 w 151"/>
                <a:gd name="T7" fmla="*/ 39 h 200"/>
                <a:gd name="T8" fmla="*/ 125 w 151"/>
                <a:gd name="T9" fmla="*/ 58 h 200"/>
                <a:gd name="T10" fmla="*/ 148 w 151"/>
                <a:gd name="T11" fmla="*/ 29 h 200"/>
                <a:gd name="T12" fmla="*/ 82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7" y="63"/>
                    <a:pt x="57" y="55"/>
                  </a:cubicBezTo>
                  <a:cubicBezTo>
                    <a:pt x="57" y="47"/>
                    <a:pt x="65" y="39"/>
                    <a:pt x="79" y="39"/>
                  </a:cubicBezTo>
                  <a:cubicBezTo>
                    <a:pt x="96" y="39"/>
                    <a:pt x="111" y="46"/>
                    <a:pt x="125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2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3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945CAB5A-E7A6-44B6-977F-17CF270078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6213" y="3100387"/>
              <a:ext cx="1168396" cy="1163639"/>
            </a:xfrm>
            <a:custGeom>
              <a:avLst/>
              <a:gdLst>
                <a:gd name="T0" fmla="*/ 153 w 201"/>
                <a:gd name="T1" fmla="*/ 23 h 200"/>
                <a:gd name="T2" fmla="*/ 93 w 201"/>
                <a:gd name="T3" fmla="*/ 0 h 200"/>
                <a:gd name="T4" fmla="*/ 0 w 201"/>
                <a:gd name="T5" fmla="*/ 100 h 200"/>
                <a:gd name="T6" fmla="*/ 93 w 201"/>
                <a:gd name="T7" fmla="*/ 200 h 200"/>
                <a:gd name="T8" fmla="*/ 158 w 201"/>
                <a:gd name="T9" fmla="*/ 170 h 200"/>
                <a:gd name="T10" fmla="*/ 158 w 201"/>
                <a:gd name="T11" fmla="*/ 195 h 200"/>
                <a:gd name="T12" fmla="*/ 201 w 201"/>
                <a:gd name="T13" fmla="*/ 195 h 200"/>
                <a:gd name="T14" fmla="*/ 201 w 201"/>
                <a:gd name="T15" fmla="*/ 4 h 200"/>
                <a:gd name="T16" fmla="*/ 153 w 201"/>
                <a:gd name="T17" fmla="*/ 4 h 200"/>
                <a:gd name="T18" fmla="*/ 153 w 201"/>
                <a:gd name="T19" fmla="*/ 23 h 200"/>
                <a:gd name="T20" fmla="*/ 101 w 201"/>
                <a:gd name="T21" fmla="*/ 158 h 200"/>
                <a:gd name="T22" fmla="*/ 47 w 201"/>
                <a:gd name="T23" fmla="*/ 100 h 200"/>
                <a:gd name="T24" fmla="*/ 101 w 201"/>
                <a:gd name="T25" fmla="*/ 42 h 200"/>
                <a:gd name="T26" fmla="*/ 155 w 201"/>
                <a:gd name="T27" fmla="*/ 100 h 200"/>
                <a:gd name="T28" fmla="*/ 101 w 201"/>
                <a:gd name="T29" fmla="*/ 1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200">
                  <a:moveTo>
                    <a:pt x="153" y="23"/>
                  </a:moveTo>
                  <a:cubicBezTo>
                    <a:pt x="137" y="7"/>
                    <a:pt x="117" y="0"/>
                    <a:pt x="93" y="0"/>
                  </a:cubicBezTo>
                  <a:cubicBezTo>
                    <a:pt x="38" y="0"/>
                    <a:pt x="0" y="45"/>
                    <a:pt x="0" y="100"/>
                  </a:cubicBezTo>
                  <a:cubicBezTo>
                    <a:pt x="0" y="155"/>
                    <a:pt x="36" y="200"/>
                    <a:pt x="93" y="200"/>
                  </a:cubicBezTo>
                  <a:cubicBezTo>
                    <a:pt x="121" y="200"/>
                    <a:pt x="141" y="192"/>
                    <a:pt x="158" y="170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153" y="4"/>
                    <a:pt x="153" y="4"/>
                    <a:pt x="153" y="4"/>
                  </a:cubicBezTo>
                  <a:lnTo>
                    <a:pt x="153" y="23"/>
                  </a:lnTo>
                  <a:close/>
                  <a:moveTo>
                    <a:pt x="101" y="158"/>
                  </a:moveTo>
                  <a:cubicBezTo>
                    <a:pt x="71" y="158"/>
                    <a:pt x="47" y="135"/>
                    <a:pt x="47" y="100"/>
                  </a:cubicBezTo>
                  <a:cubicBezTo>
                    <a:pt x="47" y="66"/>
                    <a:pt x="70" y="42"/>
                    <a:pt x="101" y="42"/>
                  </a:cubicBezTo>
                  <a:cubicBezTo>
                    <a:pt x="133" y="42"/>
                    <a:pt x="155" y="67"/>
                    <a:pt x="155" y="100"/>
                  </a:cubicBezTo>
                  <a:cubicBezTo>
                    <a:pt x="155" y="133"/>
                    <a:pt x="134" y="158"/>
                    <a:pt x="10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21E99D75-140A-4724-A54A-AAE4B3A01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4" y="2593975"/>
              <a:ext cx="354016" cy="342902"/>
            </a:xfrm>
            <a:custGeom>
              <a:avLst/>
              <a:gdLst>
                <a:gd name="T0" fmla="*/ 30 w 61"/>
                <a:gd name="T1" fmla="*/ 0 h 59"/>
                <a:gd name="T2" fmla="*/ 0 w 61"/>
                <a:gd name="T3" fmla="*/ 30 h 59"/>
                <a:gd name="T4" fmla="*/ 30 w 61"/>
                <a:gd name="T5" fmla="*/ 59 h 59"/>
                <a:gd name="T6" fmla="*/ 61 w 61"/>
                <a:gd name="T7" fmla="*/ 30 h 59"/>
                <a:gd name="T8" fmla="*/ 30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30" y="0"/>
                  </a:moveTo>
                  <a:cubicBezTo>
                    <a:pt x="12" y="0"/>
                    <a:pt x="0" y="13"/>
                    <a:pt x="0" y="30"/>
                  </a:cubicBezTo>
                  <a:cubicBezTo>
                    <a:pt x="0" y="47"/>
                    <a:pt x="13" y="59"/>
                    <a:pt x="30" y="59"/>
                  </a:cubicBezTo>
                  <a:cubicBezTo>
                    <a:pt x="47" y="59"/>
                    <a:pt x="61" y="48"/>
                    <a:pt x="61" y="30"/>
                  </a:cubicBezTo>
                  <a:cubicBezTo>
                    <a:pt x="61" y="13"/>
                    <a:pt x="47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8" name="Rectangle 8">
              <a:extLst>
                <a:ext uri="{FF2B5EF4-FFF2-40B4-BE49-F238E27FC236}">
                  <a16:creationId xmlns:a16="http://schemas.microsoft.com/office/drawing/2014/main" id="{48252FB5-8B21-44A6-BD71-B4F11CF63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3124196"/>
              <a:ext cx="273052" cy="11112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38B0B055-2D6A-44FD-A793-45B031110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48" y="3100387"/>
              <a:ext cx="998541" cy="1135061"/>
            </a:xfrm>
            <a:custGeom>
              <a:avLst/>
              <a:gdLst>
                <a:gd name="T0" fmla="*/ 100 w 172"/>
                <a:gd name="T1" fmla="*/ 0 h 195"/>
                <a:gd name="T2" fmla="*/ 43 w 172"/>
                <a:gd name="T3" fmla="*/ 23 h 195"/>
                <a:gd name="T4" fmla="*/ 43 w 172"/>
                <a:gd name="T5" fmla="*/ 4 h 195"/>
                <a:gd name="T6" fmla="*/ 0 w 172"/>
                <a:gd name="T7" fmla="*/ 4 h 195"/>
                <a:gd name="T8" fmla="*/ 0 w 172"/>
                <a:gd name="T9" fmla="*/ 195 h 195"/>
                <a:gd name="T10" fmla="*/ 47 w 172"/>
                <a:gd name="T11" fmla="*/ 195 h 195"/>
                <a:gd name="T12" fmla="*/ 47 w 172"/>
                <a:gd name="T13" fmla="*/ 81 h 195"/>
                <a:gd name="T14" fmla="*/ 87 w 172"/>
                <a:gd name="T15" fmla="*/ 42 h 195"/>
                <a:gd name="T16" fmla="*/ 125 w 172"/>
                <a:gd name="T17" fmla="*/ 81 h 195"/>
                <a:gd name="T18" fmla="*/ 125 w 172"/>
                <a:gd name="T19" fmla="*/ 195 h 195"/>
                <a:gd name="T20" fmla="*/ 172 w 172"/>
                <a:gd name="T21" fmla="*/ 195 h 195"/>
                <a:gd name="T22" fmla="*/ 172 w 172"/>
                <a:gd name="T23" fmla="*/ 77 h 195"/>
                <a:gd name="T24" fmla="*/ 100 w 172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95">
                  <a:moveTo>
                    <a:pt x="100" y="0"/>
                  </a:moveTo>
                  <a:cubicBezTo>
                    <a:pt x="77" y="0"/>
                    <a:pt x="59" y="7"/>
                    <a:pt x="43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58"/>
                    <a:pt x="63" y="42"/>
                    <a:pt x="87" y="42"/>
                  </a:cubicBezTo>
                  <a:cubicBezTo>
                    <a:pt x="111" y="42"/>
                    <a:pt x="125" y="59"/>
                    <a:pt x="125" y="81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72" y="195"/>
                    <a:pt x="172" y="195"/>
                    <a:pt x="172" y="195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2" y="33"/>
                    <a:pt x="14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D0110957-F874-4B23-A329-51189C66C1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4" y="3100387"/>
              <a:ext cx="1090617" cy="1163639"/>
            </a:xfrm>
            <a:custGeom>
              <a:avLst/>
              <a:gdLst>
                <a:gd name="T0" fmla="*/ 99 w 188"/>
                <a:gd name="T1" fmla="*/ 0 h 200"/>
                <a:gd name="T2" fmla="*/ 0 w 188"/>
                <a:gd name="T3" fmla="*/ 100 h 200"/>
                <a:gd name="T4" fmla="*/ 104 w 188"/>
                <a:gd name="T5" fmla="*/ 200 h 200"/>
                <a:gd name="T6" fmla="*/ 181 w 188"/>
                <a:gd name="T7" fmla="*/ 170 h 200"/>
                <a:gd name="T8" fmla="*/ 159 w 188"/>
                <a:gd name="T9" fmla="*/ 139 h 200"/>
                <a:gd name="T10" fmla="*/ 106 w 188"/>
                <a:gd name="T11" fmla="*/ 159 h 200"/>
                <a:gd name="T12" fmla="*/ 46 w 188"/>
                <a:gd name="T13" fmla="*/ 115 h 200"/>
                <a:gd name="T14" fmla="*/ 184 w 188"/>
                <a:gd name="T15" fmla="*/ 115 h 200"/>
                <a:gd name="T16" fmla="*/ 188 w 188"/>
                <a:gd name="T17" fmla="*/ 88 h 200"/>
                <a:gd name="T18" fmla="*/ 99 w 188"/>
                <a:gd name="T19" fmla="*/ 0 h 200"/>
                <a:gd name="T20" fmla="*/ 48 w 188"/>
                <a:gd name="T21" fmla="*/ 81 h 200"/>
                <a:gd name="T22" fmla="*/ 98 w 188"/>
                <a:gd name="T23" fmla="*/ 38 h 200"/>
                <a:gd name="T24" fmla="*/ 143 w 188"/>
                <a:gd name="T25" fmla="*/ 81 h 200"/>
                <a:gd name="T26" fmla="*/ 48 w 188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00">
                  <a:moveTo>
                    <a:pt x="99" y="0"/>
                  </a:move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1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5" y="151"/>
                    <a:pt x="124" y="159"/>
                    <a:pt x="106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8" y="99"/>
                    <a:pt x="188" y="88"/>
                  </a:cubicBezTo>
                  <a:cubicBezTo>
                    <a:pt x="188" y="38"/>
                    <a:pt x="152" y="0"/>
                    <a:pt x="99" y="0"/>
                  </a:cubicBezTo>
                  <a:close/>
                  <a:moveTo>
                    <a:pt x="48" y="81"/>
                  </a:moveTo>
                  <a:cubicBezTo>
                    <a:pt x="53" y="55"/>
                    <a:pt x="73" y="38"/>
                    <a:pt x="98" y="38"/>
                  </a:cubicBezTo>
                  <a:cubicBezTo>
                    <a:pt x="122" y="38"/>
                    <a:pt x="142" y="53"/>
                    <a:pt x="143" y="81"/>
                  </a:cubicBezTo>
                  <a:lnTo>
                    <a:pt x="4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E455502B-A60A-4A8E-A844-9A55CA15F6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738" y="3100387"/>
              <a:ext cx="1085848" cy="1163639"/>
            </a:xfrm>
            <a:custGeom>
              <a:avLst/>
              <a:gdLst>
                <a:gd name="T0" fmla="*/ 99 w 187"/>
                <a:gd name="T1" fmla="*/ 0 h 200"/>
                <a:gd name="T2" fmla="*/ 0 w 187"/>
                <a:gd name="T3" fmla="*/ 100 h 200"/>
                <a:gd name="T4" fmla="*/ 103 w 187"/>
                <a:gd name="T5" fmla="*/ 200 h 200"/>
                <a:gd name="T6" fmla="*/ 180 w 187"/>
                <a:gd name="T7" fmla="*/ 170 h 200"/>
                <a:gd name="T8" fmla="*/ 158 w 187"/>
                <a:gd name="T9" fmla="*/ 139 h 200"/>
                <a:gd name="T10" fmla="*/ 105 w 187"/>
                <a:gd name="T11" fmla="*/ 159 h 200"/>
                <a:gd name="T12" fmla="*/ 46 w 187"/>
                <a:gd name="T13" fmla="*/ 115 h 200"/>
                <a:gd name="T14" fmla="*/ 183 w 187"/>
                <a:gd name="T15" fmla="*/ 115 h 200"/>
                <a:gd name="T16" fmla="*/ 187 w 187"/>
                <a:gd name="T17" fmla="*/ 88 h 200"/>
                <a:gd name="T18" fmla="*/ 99 w 187"/>
                <a:gd name="T19" fmla="*/ 0 h 200"/>
                <a:gd name="T20" fmla="*/ 47 w 187"/>
                <a:gd name="T21" fmla="*/ 81 h 200"/>
                <a:gd name="T22" fmla="*/ 97 w 187"/>
                <a:gd name="T23" fmla="*/ 38 h 200"/>
                <a:gd name="T24" fmla="*/ 142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99" y="0"/>
                  </a:moveTo>
                  <a:cubicBezTo>
                    <a:pt x="45" y="0"/>
                    <a:pt x="0" y="42"/>
                    <a:pt x="0" y="100"/>
                  </a:cubicBezTo>
                  <a:cubicBezTo>
                    <a:pt x="0" y="159"/>
                    <a:pt x="45" y="200"/>
                    <a:pt x="103" y="200"/>
                  </a:cubicBezTo>
                  <a:cubicBezTo>
                    <a:pt x="122" y="200"/>
                    <a:pt x="153" y="194"/>
                    <a:pt x="180" y="17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3" y="144"/>
                    <a:pt x="46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6" y="109"/>
                    <a:pt x="187" y="99"/>
                    <a:pt x="187" y="88"/>
                  </a:cubicBezTo>
                  <a:cubicBezTo>
                    <a:pt x="187" y="38"/>
                    <a:pt x="151" y="0"/>
                    <a:pt x="99" y="0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7" y="38"/>
                  </a:cubicBezTo>
                  <a:cubicBezTo>
                    <a:pt x="121" y="38"/>
                    <a:pt x="141" y="53"/>
                    <a:pt x="142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1C6C445-2328-43E3-8429-617CA36C28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6152" y="3100387"/>
              <a:ext cx="1085848" cy="1163639"/>
            </a:xfrm>
            <a:custGeom>
              <a:avLst/>
              <a:gdLst>
                <a:gd name="T0" fmla="*/ 187 w 187"/>
                <a:gd name="T1" fmla="*/ 88 h 200"/>
                <a:gd name="T2" fmla="*/ 99 w 187"/>
                <a:gd name="T3" fmla="*/ 0 h 200"/>
                <a:gd name="T4" fmla="*/ 0 w 187"/>
                <a:gd name="T5" fmla="*/ 100 h 200"/>
                <a:gd name="T6" fmla="*/ 104 w 187"/>
                <a:gd name="T7" fmla="*/ 200 h 200"/>
                <a:gd name="T8" fmla="*/ 180 w 187"/>
                <a:gd name="T9" fmla="*/ 170 h 200"/>
                <a:gd name="T10" fmla="*/ 159 w 187"/>
                <a:gd name="T11" fmla="*/ 139 h 200"/>
                <a:gd name="T12" fmla="*/ 105 w 187"/>
                <a:gd name="T13" fmla="*/ 159 h 200"/>
                <a:gd name="T14" fmla="*/ 46 w 187"/>
                <a:gd name="T15" fmla="*/ 115 h 200"/>
                <a:gd name="T16" fmla="*/ 184 w 187"/>
                <a:gd name="T17" fmla="*/ 115 h 200"/>
                <a:gd name="T18" fmla="*/ 187 w 187"/>
                <a:gd name="T19" fmla="*/ 88 h 200"/>
                <a:gd name="T20" fmla="*/ 47 w 187"/>
                <a:gd name="T21" fmla="*/ 81 h 200"/>
                <a:gd name="T22" fmla="*/ 98 w 187"/>
                <a:gd name="T23" fmla="*/ 38 h 200"/>
                <a:gd name="T24" fmla="*/ 143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187" y="88"/>
                  </a:moveTo>
                  <a:cubicBezTo>
                    <a:pt x="187" y="38"/>
                    <a:pt x="152" y="0"/>
                    <a:pt x="99" y="0"/>
                  </a:cubicBez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0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7" y="99"/>
                    <a:pt x="187" y="88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8" y="38"/>
                  </a:cubicBezTo>
                  <a:cubicBezTo>
                    <a:pt x="122" y="38"/>
                    <a:pt x="141" y="53"/>
                    <a:pt x="143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03EB3045-7202-4F2C-9674-FB8EA5F63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1" y="3100387"/>
              <a:ext cx="876303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6 w 151"/>
                <a:gd name="T5" fmla="*/ 55 h 200"/>
                <a:gd name="T6" fmla="*/ 79 w 151"/>
                <a:gd name="T7" fmla="*/ 39 h 200"/>
                <a:gd name="T8" fmla="*/ 124 w 151"/>
                <a:gd name="T9" fmla="*/ 58 h 200"/>
                <a:gd name="T10" fmla="*/ 148 w 151"/>
                <a:gd name="T11" fmla="*/ 29 h 200"/>
                <a:gd name="T12" fmla="*/ 81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6" y="63"/>
                    <a:pt x="56" y="55"/>
                  </a:cubicBezTo>
                  <a:cubicBezTo>
                    <a:pt x="56" y="47"/>
                    <a:pt x="65" y="39"/>
                    <a:pt x="79" y="39"/>
                  </a:cubicBezTo>
                  <a:cubicBezTo>
                    <a:pt x="96" y="39"/>
                    <a:pt x="110" y="46"/>
                    <a:pt x="124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1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2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AA8FCB67-96A1-4FCD-94FA-CE0C1A12E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716212"/>
              <a:ext cx="1498603" cy="1547814"/>
            </a:xfrm>
            <a:custGeom>
              <a:avLst/>
              <a:gdLst>
                <a:gd name="T0" fmla="*/ 136 w 258"/>
                <a:gd name="T1" fmla="*/ 164 h 266"/>
                <a:gd name="T2" fmla="*/ 211 w 258"/>
                <a:gd name="T3" fmla="*/ 164 h 266"/>
                <a:gd name="T4" fmla="*/ 211 w 258"/>
                <a:gd name="T5" fmla="*/ 191 h 266"/>
                <a:gd name="T6" fmla="*/ 139 w 258"/>
                <a:gd name="T7" fmla="*/ 223 h 266"/>
                <a:gd name="T8" fmla="*/ 49 w 258"/>
                <a:gd name="T9" fmla="*/ 133 h 266"/>
                <a:gd name="T10" fmla="*/ 136 w 258"/>
                <a:gd name="T11" fmla="*/ 43 h 266"/>
                <a:gd name="T12" fmla="*/ 209 w 258"/>
                <a:gd name="T13" fmla="*/ 82 h 266"/>
                <a:gd name="T14" fmla="*/ 245 w 258"/>
                <a:gd name="T15" fmla="*/ 56 h 266"/>
                <a:gd name="T16" fmla="*/ 137 w 258"/>
                <a:gd name="T17" fmla="*/ 0 h 266"/>
                <a:gd name="T18" fmla="*/ 0 w 258"/>
                <a:gd name="T19" fmla="*/ 133 h 266"/>
                <a:gd name="T20" fmla="*/ 137 w 258"/>
                <a:gd name="T21" fmla="*/ 266 h 266"/>
                <a:gd name="T22" fmla="*/ 258 w 258"/>
                <a:gd name="T23" fmla="*/ 198 h 266"/>
                <a:gd name="T24" fmla="*/ 258 w 258"/>
                <a:gd name="T25" fmla="*/ 123 h 266"/>
                <a:gd name="T26" fmla="*/ 136 w 258"/>
                <a:gd name="T27" fmla="*/ 123 h 266"/>
                <a:gd name="T28" fmla="*/ 136 w 258"/>
                <a:gd name="T29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66">
                  <a:moveTo>
                    <a:pt x="136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1" y="191"/>
                    <a:pt x="211" y="191"/>
                    <a:pt x="211" y="191"/>
                  </a:cubicBezTo>
                  <a:cubicBezTo>
                    <a:pt x="195" y="212"/>
                    <a:pt x="166" y="223"/>
                    <a:pt x="139" y="223"/>
                  </a:cubicBezTo>
                  <a:cubicBezTo>
                    <a:pt x="86" y="223"/>
                    <a:pt x="49" y="186"/>
                    <a:pt x="49" y="133"/>
                  </a:cubicBezTo>
                  <a:cubicBezTo>
                    <a:pt x="49" y="82"/>
                    <a:pt x="82" y="43"/>
                    <a:pt x="136" y="43"/>
                  </a:cubicBezTo>
                  <a:cubicBezTo>
                    <a:pt x="168" y="43"/>
                    <a:pt x="188" y="56"/>
                    <a:pt x="209" y="82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9" y="19"/>
                    <a:pt x="181" y="0"/>
                    <a:pt x="137" y="0"/>
                  </a:cubicBezTo>
                  <a:cubicBezTo>
                    <a:pt x="63" y="0"/>
                    <a:pt x="0" y="55"/>
                    <a:pt x="0" y="133"/>
                  </a:cubicBezTo>
                  <a:cubicBezTo>
                    <a:pt x="0" y="210"/>
                    <a:pt x="61" y="266"/>
                    <a:pt x="137" y="266"/>
                  </a:cubicBezTo>
                  <a:cubicBezTo>
                    <a:pt x="186" y="266"/>
                    <a:pt x="232" y="242"/>
                    <a:pt x="258" y="198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136" y="123"/>
                    <a:pt x="136" y="123"/>
                    <a:pt x="136" y="123"/>
                  </a:cubicBezTo>
                  <a:lnTo>
                    <a:pt x="13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EBC773E8-0BC8-48E8-B007-4E24B3974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97" y="2716212"/>
              <a:ext cx="1441448" cy="1547814"/>
            </a:xfrm>
            <a:custGeom>
              <a:avLst/>
              <a:gdLst>
                <a:gd name="T0" fmla="*/ 136 w 248"/>
                <a:gd name="T1" fmla="*/ 43 h 266"/>
                <a:gd name="T2" fmla="*/ 212 w 248"/>
                <a:gd name="T3" fmla="*/ 87 h 266"/>
                <a:gd name="T4" fmla="*/ 248 w 248"/>
                <a:gd name="T5" fmla="*/ 61 h 266"/>
                <a:gd name="T6" fmla="*/ 136 w 248"/>
                <a:gd name="T7" fmla="*/ 0 h 266"/>
                <a:gd name="T8" fmla="*/ 0 w 248"/>
                <a:gd name="T9" fmla="*/ 133 h 266"/>
                <a:gd name="T10" fmla="*/ 136 w 248"/>
                <a:gd name="T11" fmla="*/ 266 h 266"/>
                <a:gd name="T12" fmla="*/ 248 w 248"/>
                <a:gd name="T13" fmla="*/ 205 h 266"/>
                <a:gd name="T14" fmla="*/ 212 w 248"/>
                <a:gd name="T15" fmla="*/ 179 h 266"/>
                <a:gd name="T16" fmla="*/ 136 w 248"/>
                <a:gd name="T17" fmla="*/ 222 h 266"/>
                <a:gd name="T18" fmla="*/ 49 w 248"/>
                <a:gd name="T19" fmla="*/ 133 h 266"/>
                <a:gd name="T20" fmla="*/ 136 w 248"/>
                <a:gd name="T21" fmla="*/ 4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266">
                  <a:moveTo>
                    <a:pt x="136" y="43"/>
                  </a:moveTo>
                  <a:cubicBezTo>
                    <a:pt x="168" y="43"/>
                    <a:pt x="190" y="57"/>
                    <a:pt x="212" y="87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24" y="23"/>
                    <a:pt x="185" y="0"/>
                    <a:pt x="136" y="0"/>
                  </a:cubicBezTo>
                  <a:cubicBezTo>
                    <a:pt x="59" y="0"/>
                    <a:pt x="0" y="58"/>
                    <a:pt x="0" y="133"/>
                  </a:cubicBezTo>
                  <a:cubicBezTo>
                    <a:pt x="0" y="207"/>
                    <a:pt x="57" y="266"/>
                    <a:pt x="136" y="266"/>
                  </a:cubicBezTo>
                  <a:cubicBezTo>
                    <a:pt x="183" y="266"/>
                    <a:pt x="224" y="244"/>
                    <a:pt x="248" y="205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193" y="207"/>
                    <a:pt x="170" y="222"/>
                    <a:pt x="136" y="222"/>
                  </a:cubicBezTo>
                  <a:cubicBezTo>
                    <a:pt x="85" y="222"/>
                    <a:pt x="49" y="183"/>
                    <a:pt x="49" y="133"/>
                  </a:cubicBezTo>
                  <a:cubicBezTo>
                    <a:pt x="49" y="85"/>
                    <a:pt x="84" y="43"/>
                    <a:pt x="13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F7251CAF-408F-49B5-86E2-0C7994E43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6" y="3111500"/>
              <a:ext cx="657221" cy="1128709"/>
            </a:xfrm>
            <a:custGeom>
              <a:avLst/>
              <a:gdLst>
                <a:gd name="T0" fmla="*/ 43 w 113"/>
                <a:gd name="T1" fmla="*/ 27 h 194"/>
                <a:gd name="T2" fmla="*/ 43 w 113"/>
                <a:gd name="T3" fmla="*/ 2 h 194"/>
                <a:gd name="T4" fmla="*/ 0 w 113"/>
                <a:gd name="T5" fmla="*/ 2 h 194"/>
                <a:gd name="T6" fmla="*/ 0 w 113"/>
                <a:gd name="T7" fmla="*/ 194 h 194"/>
                <a:gd name="T8" fmla="*/ 46 w 113"/>
                <a:gd name="T9" fmla="*/ 194 h 194"/>
                <a:gd name="T10" fmla="*/ 46 w 113"/>
                <a:gd name="T11" fmla="*/ 98 h 194"/>
                <a:gd name="T12" fmla="*/ 113 w 113"/>
                <a:gd name="T13" fmla="*/ 46 h 194"/>
                <a:gd name="T14" fmla="*/ 113 w 113"/>
                <a:gd name="T15" fmla="*/ 2 h 194"/>
                <a:gd name="T16" fmla="*/ 96 w 113"/>
                <a:gd name="T17" fmla="*/ 0 h 194"/>
                <a:gd name="T18" fmla="*/ 43 w 113"/>
                <a:gd name="T19" fmla="*/ 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4">
                  <a:moveTo>
                    <a:pt x="43" y="27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58"/>
                    <a:pt x="74" y="39"/>
                    <a:pt x="113" y="46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9" y="1"/>
                    <a:pt x="103" y="0"/>
                    <a:pt x="96" y="0"/>
                  </a:cubicBezTo>
                  <a:cubicBezTo>
                    <a:pt x="75" y="0"/>
                    <a:pt x="56" y="9"/>
                    <a:pt x="4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EC546571-F4F4-4994-9BAA-3CB425D1A1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00" y="190800"/>
            <a:ext cx="2401200" cy="267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7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Placeholder 19">
            <a:extLst>
              <a:ext uri="{FF2B5EF4-FFF2-40B4-BE49-F238E27FC236}">
                <a16:creationId xmlns:a16="http://schemas.microsoft.com/office/drawing/2014/main" id="{11D828B6-1F5F-3F4A-9642-CDC410763F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24" r="10824"/>
          <a:stretch/>
        </p:blipFill>
        <p:spPr>
          <a:xfrm>
            <a:off x="203521" y="197424"/>
            <a:ext cx="9489477" cy="6458570"/>
          </a:xfrm>
          <a:prstGeom prst="rect">
            <a:avLst/>
          </a:prstGeom>
        </p:spPr>
      </p:pic>
      <p:sp>
        <p:nvSpPr>
          <p:cNvPr id="22" name="Subtitle 2">
            <a:extLst>
              <a:ext uri="{FF2B5EF4-FFF2-40B4-BE49-F238E27FC236}">
                <a16:creationId xmlns:a16="http://schemas.microsoft.com/office/drawing/2014/main" id="{266E0432-48D2-344D-9735-B90A09C1CE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4635" y="1465286"/>
            <a:ext cx="4829389" cy="9147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47602" indent="-247602" algn="l">
              <a:buNone/>
              <a:tabLst/>
              <a:defRPr sz="3446" b="0" i="0" baseline="0">
                <a:solidFill>
                  <a:schemeClr val="bg1"/>
                </a:solidFill>
                <a:latin typeface="+mj-lt"/>
              </a:defRPr>
            </a:lvl1pPr>
            <a:lvl2pPr marL="414589" indent="0" algn="ctr">
              <a:buNone/>
              <a:defRPr sz="1814"/>
            </a:lvl2pPr>
            <a:lvl3pPr marL="829178" indent="0" algn="ctr">
              <a:buNone/>
              <a:defRPr sz="1632"/>
            </a:lvl3pPr>
            <a:lvl4pPr marL="1243767" indent="0" algn="ctr">
              <a:buNone/>
              <a:defRPr sz="1451"/>
            </a:lvl4pPr>
            <a:lvl5pPr marL="1658356" indent="0" algn="ctr">
              <a:buNone/>
              <a:defRPr sz="1451"/>
            </a:lvl5pPr>
            <a:lvl6pPr marL="2072945" indent="0" algn="ctr">
              <a:buNone/>
              <a:defRPr sz="1451"/>
            </a:lvl6pPr>
            <a:lvl7pPr marL="2487534" indent="0" algn="ctr">
              <a:buNone/>
              <a:defRPr sz="1451"/>
            </a:lvl7pPr>
            <a:lvl8pPr marL="2902123" indent="0" algn="ctr">
              <a:buNone/>
              <a:defRPr sz="1451"/>
            </a:lvl8pPr>
            <a:lvl9pPr marL="3316712" indent="0" algn="ctr">
              <a:buNone/>
              <a:defRPr sz="1451"/>
            </a:lvl9pPr>
          </a:lstStyle>
          <a:p>
            <a:r>
              <a:rPr lang="en-US"/>
              <a:t>“Click to edit Master subtitle style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D591949-919A-6E49-9F42-EF0BE44DCBD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508691" y="2590290"/>
            <a:ext cx="3760787" cy="304306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baseline="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91779-5FDD-467D-828A-C1BB181DCC2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774459D-1D8C-4FB8-97D2-FD36B8987E57}" type="datetime5">
              <a:rPr lang="en-AU" smtClean="0"/>
              <a:t>17-Apr-20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30D8-482E-4535-BC11-CD5E3F10DD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CONFIDENTIAL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575EA-6514-4D99-920B-E189A180F7C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6B7050-3358-4FB4-8107-3C942B19021E}"/>
              </a:ext>
            </a:extLst>
          </p:cNvPr>
          <p:cNvGrpSpPr/>
          <p:nvPr/>
        </p:nvGrpSpPr>
        <p:grpSpPr>
          <a:xfrm>
            <a:off x="8231564" y="6353707"/>
            <a:ext cx="1291347" cy="173076"/>
            <a:chOff x="0" y="2593975"/>
            <a:chExt cx="12192000" cy="1670051"/>
          </a:xfrm>
          <a:solidFill>
            <a:schemeClr val="bg1"/>
          </a:solidFill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170CF7D6-223F-43E4-99D9-7095EC6F8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438" y="3100387"/>
              <a:ext cx="877887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7 w 151"/>
                <a:gd name="T5" fmla="*/ 55 h 200"/>
                <a:gd name="T6" fmla="*/ 79 w 151"/>
                <a:gd name="T7" fmla="*/ 39 h 200"/>
                <a:gd name="T8" fmla="*/ 125 w 151"/>
                <a:gd name="T9" fmla="*/ 58 h 200"/>
                <a:gd name="T10" fmla="*/ 148 w 151"/>
                <a:gd name="T11" fmla="*/ 29 h 200"/>
                <a:gd name="T12" fmla="*/ 82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7" y="63"/>
                    <a:pt x="57" y="55"/>
                  </a:cubicBezTo>
                  <a:cubicBezTo>
                    <a:pt x="57" y="47"/>
                    <a:pt x="65" y="39"/>
                    <a:pt x="79" y="39"/>
                  </a:cubicBezTo>
                  <a:cubicBezTo>
                    <a:pt x="96" y="39"/>
                    <a:pt x="111" y="46"/>
                    <a:pt x="125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2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3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163F23E5-49A6-4507-AF92-0B37C54E00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6213" y="3100387"/>
              <a:ext cx="1168396" cy="1163639"/>
            </a:xfrm>
            <a:custGeom>
              <a:avLst/>
              <a:gdLst>
                <a:gd name="T0" fmla="*/ 153 w 201"/>
                <a:gd name="T1" fmla="*/ 23 h 200"/>
                <a:gd name="T2" fmla="*/ 93 w 201"/>
                <a:gd name="T3" fmla="*/ 0 h 200"/>
                <a:gd name="T4" fmla="*/ 0 w 201"/>
                <a:gd name="T5" fmla="*/ 100 h 200"/>
                <a:gd name="T6" fmla="*/ 93 w 201"/>
                <a:gd name="T7" fmla="*/ 200 h 200"/>
                <a:gd name="T8" fmla="*/ 158 w 201"/>
                <a:gd name="T9" fmla="*/ 170 h 200"/>
                <a:gd name="T10" fmla="*/ 158 w 201"/>
                <a:gd name="T11" fmla="*/ 195 h 200"/>
                <a:gd name="T12" fmla="*/ 201 w 201"/>
                <a:gd name="T13" fmla="*/ 195 h 200"/>
                <a:gd name="T14" fmla="*/ 201 w 201"/>
                <a:gd name="T15" fmla="*/ 4 h 200"/>
                <a:gd name="T16" fmla="*/ 153 w 201"/>
                <a:gd name="T17" fmla="*/ 4 h 200"/>
                <a:gd name="T18" fmla="*/ 153 w 201"/>
                <a:gd name="T19" fmla="*/ 23 h 200"/>
                <a:gd name="T20" fmla="*/ 101 w 201"/>
                <a:gd name="T21" fmla="*/ 158 h 200"/>
                <a:gd name="T22" fmla="*/ 47 w 201"/>
                <a:gd name="T23" fmla="*/ 100 h 200"/>
                <a:gd name="T24" fmla="*/ 101 w 201"/>
                <a:gd name="T25" fmla="*/ 42 h 200"/>
                <a:gd name="T26" fmla="*/ 155 w 201"/>
                <a:gd name="T27" fmla="*/ 100 h 200"/>
                <a:gd name="T28" fmla="*/ 101 w 201"/>
                <a:gd name="T29" fmla="*/ 1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200">
                  <a:moveTo>
                    <a:pt x="153" y="23"/>
                  </a:moveTo>
                  <a:cubicBezTo>
                    <a:pt x="137" y="7"/>
                    <a:pt x="117" y="0"/>
                    <a:pt x="93" y="0"/>
                  </a:cubicBezTo>
                  <a:cubicBezTo>
                    <a:pt x="38" y="0"/>
                    <a:pt x="0" y="45"/>
                    <a:pt x="0" y="100"/>
                  </a:cubicBezTo>
                  <a:cubicBezTo>
                    <a:pt x="0" y="155"/>
                    <a:pt x="36" y="200"/>
                    <a:pt x="93" y="200"/>
                  </a:cubicBezTo>
                  <a:cubicBezTo>
                    <a:pt x="121" y="200"/>
                    <a:pt x="141" y="192"/>
                    <a:pt x="158" y="170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153" y="4"/>
                    <a:pt x="153" y="4"/>
                    <a:pt x="153" y="4"/>
                  </a:cubicBezTo>
                  <a:lnTo>
                    <a:pt x="153" y="23"/>
                  </a:lnTo>
                  <a:close/>
                  <a:moveTo>
                    <a:pt x="101" y="158"/>
                  </a:moveTo>
                  <a:cubicBezTo>
                    <a:pt x="71" y="158"/>
                    <a:pt x="47" y="135"/>
                    <a:pt x="47" y="100"/>
                  </a:cubicBezTo>
                  <a:cubicBezTo>
                    <a:pt x="47" y="66"/>
                    <a:pt x="70" y="42"/>
                    <a:pt x="101" y="42"/>
                  </a:cubicBezTo>
                  <a:cubicBezTo>
                    <a:pt x="133" y="42"/>
                    <a:pt x="155" y="67"/>
                    <a:pt x="155" y="100"/>
                  </a:cubicBezTo>
                  <a:cubicBezTo>
                    <a:pt x="155" y="133"/>
                    <a:pt x="134" y="158"/>
                    <a:pt x="10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B89115D3-0876-44B6-9999-BF4C1E8F8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4" y="2593975"/>
              <a:ext cx="354016" cy="342902"/>
            </a:xfrm>
            <a:custGeom>
              <a:avLst/>
              <a:gdLst>
                <a:gd name="T0" fmla="*/ 30 w 61"/>
                <a:gd name="T1" fmla="*/ 0 h 59"/>
                <a:gd name="T2" fmla="*/ 0 w 61"/>
                <a:gd name="T3" fmla="*/ 30 h 59"/>
                <a:gd name="T4" fmla="*/ 30 w 61"/>
                <a:gd name="T5" fmla="*/ 59 h 59"/>
                <a:gd name="T6" fmla="*/ 61 w 61"/>
                <a:gd name="T7" fmla="*/ 30 h 59"/>
                <a:gd name="T8" fmla="*/ 30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30" y="0"/>
                  </a:moveTo>
                  <a:cubicBezTo>
                    <a:pt x="12" y="0"/>
                    <a:pt x="0" y="13"/>
                    <a:pt x="0" y="30"/>
                  </a:cubicBezTo>
                  <a:cubicBezTo>
                    <a:pt x="0" y="47"/>
                    <a:pt x="13" y="59"/>
                    <a:pt x="30" y="59"/>
                  </a:cubicBezTo>
                  <a:cubicBezTo>
                    <a:pt x="47" y="59"/>
                    <a:pt x="61" y="48"/>
                    <a:pt x="61" y="30"/>
                  </a:cubicBezTo>
                  <a:cubicBezTo>
                    <a:pt x="61" y="13"/>
                    <a:pt x="47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9" name="Rectangle 8">
              <a:extLst>
                <a:ext uri="{FF2B5EF4-FFF2-40B4-BE49-F238E27FC236}">
                  <a16:creationId xmlns:a16="http://schemas.microsoft.com/office/drawing/2014/main" id="{3C1C5CFB-B1CB-4986-816F-DBE312117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3124196"/>
              <a:ext cx="273052" cy="11112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0917F42E-6F82-45E9-9580-6ECFF9391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48" y="3100387"/>
              <a:ext cx="998541" cy="1135061"/>
            </a:xfrm>
            <a:custGeom>
              <a:avLst/>
              <a:gdLst>
                <a:gd name="T0" fmla="*/ 100 w 172"/>
                <a:gd name="T1" fmla="*/ 0 h 195"/>
                <a:gd name="T2" fmla="*/ 43 w 172"/>
                <a:gd name="T3" fmla="*/ 23 h 195"/>
                <a:gd name="T4" fmla="*/ 43 w 172"/>
                <a:gd name="T5" fmla="*/ 4 h 195"/>
                <a:gd name="T6" fmla="*/ 0 w 172"/>
                <a:gd name="T7" fmla="*/ 4 h 195"/>
                <a:gd name="T8" fmla="*/ 0 w 172"/>
                <a:gd name="T9" fmla="*/ 195 h 195"/>
                <a:gd name="T10" fmla="*/ 47 w 172"/>
                <a:gd name="T11" fmla="*/ 195 h 195"/>
                <a:gd name="T12" fmla="*/ 47 w 172"/>
                <a:gd name="T13" fmla="*/ 81 h 195"/>
                <a:gd name="T14" fmla="*/ 87 w 172"/>
                <a:gd name="T15" fmla="*/ 42 h 195"/>
                <a:gd name="T16" fmla="*/ 125 w 172"/>
                <a:gd name="T17" fmla="*/ 81 h 195"/>
                <a:gd name="T18" fmla="*/ 125 w 172"/>
                <a:gd name="T19" fmla="*/ 195 h 195"/>
                <a:gd name="T20" fmla="*/ 172 w 172"/>
                <a:gd name="T21" fmla="*/ 195 h 195"/>
                <a:gd name="T22" fmla="*/ 172 w 172"/>
                <a:gd name="T23" fmla="*/ 77 h 195"/>
                <a:gd name="T24" fmla="*/ 100 w 172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95">
                  <a:moveTo>
                    <a:pt x="100" y="0"/>
                  </a:moveTo>
                  <a:cubicBezTo>
                    <a:pt x="77" y="0"/>
                    <a:pt x="59" y="7"/>
                    <a:pt x="43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58"/>
                    <a:pt x="63" y="42"/>
                    <a:pt x="87" y="42"/>
                  </a:cubicBezTo>
                  <a:cubicBezTo>
                    <a:pt x="111" y="42"/>
                    <a:pt x="125" y="59"/>
                    <a:pt x="125" y="81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72" y="195"/>
                    <a:pt x="172" y="195"/>
                    <a:pt x="172" y="195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2" y="33"/>
                    <a:pt x="14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434F9546-0160-497B-B846-E0C77D3CF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4" y="3100387"/>
              <a:ext cx="1090617" cy="1163639"/>
            </a:xfrm>
            <a:custGeom>
              <a:avLst/>
              <a:gdLst>
                <a:gd name="T0" fmla="*/ 99 w 188"/>
                <a:gd name="T1" fmla="*/ 0 h 200"/>
                <a:gd name="T2" fmla="*/ 0 w 188"/>
                <a:gd name="T3" fmla="*/ 100 h 200"/>
                <a:gd name="T4" fmla="*/ 104 w 188"/>
                <a:gd name="T5" fmla="*/ 200 h 200"/>
                <a:gd name="T6" fmla="*/ 181 w 188"/>
                <a:gd name="T7" fmla="*/ 170 h 200"/>
                <a:gd name="T8" fmla="*/ 159 w 188"/>
                <a:gd name="T9" fmla="*/ 139 h 200"/>
                <a:gd name="T10" fmla="*/ 106 w 188"/>
                <a:gd name="T11" fmla="*/ 159 h 200"/>
                <a:gd name="T12" fmla="*/ 46 w 188"/>
                <a:gd name="T13" fmla="*/ 115 h 200"/>
                <a:gd name="T14" fmla="*/ 184 w 188"/>
                <a:gd name="T15" fmla="*/ 115 h 200"/>
                <a:gd name="T16" fmla="*/ 188 w 188"/>
                <a:gd name="T17" fmla="*/ 88 h 200"/>
                <a:gd name="T18" fmla="*/ 99 w 188"/>
                <a:gd name="T19" fmla="*/ 0 h 200"/>
                <a:gd name="T20" fmla="*/ 48 w 188"/>
                <a:gd name="T21" fmla="*/ 81 h 200"/>
                <a:gd name="T22" fmla="*/ 98 w 188"/>
                <a:gd name="T23" fmla="*/ 38 h 200"/>
                <a:gd name="T24" fmla="*/ 143 w 188"/>
                <a:gd name="T25" fmla="*/ 81 h 200"/>
                <a:gd name="T26" fmla="*/ 48 w 188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00">
                  <a:moveTo>
                    <a:pt x="99" y="0"/>
                  </a:move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1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5" y="151"/>
                    <a:pt x="124" y="159"/>
                    <a:pt x="106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8" y="99"/>
                    <a:pt x="188" y="88"/>
                  </a:cubicBezTo>
                  <a:cubicBezTo>
                    <a:pt x="188" y="38"/>
                    <a:pt x="152" y="0"/>
                    <a:pt x="99" y="0"/>
                  </a:cubicBezTo>
                  <a:close/>
                  <a:moveTo>
                    <a:pt x="48" y="81"/>
                  </a:moveTo>
                  <a:cubicBezTo>
                    <a:pt x="53" y="55"/>
                    <a:pt x="73" y="38"/>
                    <a:pt x="98" y="38"/>
                  </a:cubicBezTo>
                  <a:cubicBezTo>
                    <a:pt x="122" y="38"/>
                    <a:pt x="142" y="53"/>
                    <a:pt x="143" y="81"/>
                  </a:cubicBezTo>
                  <a:lnTo>
                    <a:pt x="4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BF44F35E-5424-456B-850C-D0534C8314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738" y="3100387"/>
              <a:ext cx="1085848" cy="1163639"/>
            </a:xfrm>
            <a:custGeom>
              <a:avLst/>
              <a:gdLst>
                <a:gd name="T0" fmla="*/ 99 w 187"/>
                <a:gd name="T1" fmla="*/ 0 h 200"/>
                <a:gd name="T2" fmla="*/ 0 w 187"/>
                <a:gd name="T3" fmla="*/ 100 h 200"/>
                <a:gd name="T4" fmla="*/ 103 w 187"/>
                <a:gd name="T5" fmla="*/ 200 h 200"/>
                <a:gd name="T6" fmla="*/ 180 w 187"/>
                <a:gd name="T7" fmla="*/ 170 h 200"/>
                <a:gd name="T8" fmla="*/ 158 w 187"/>
                <a:gd name="T9" fmla="*/ 139 h 200"/>
                <a:gd name="T10" fmla="*/ 105 w 187"/>
                <a:gd name="T11" fmla="*/ 159 h 200"/>
                <a:gd name="T12" fmla="*/ 46 w 187"/>
                <a:gd name="T13" fmla="*/ 115 h 200"/>
                <a:gd name="T14" fmla="*/ 183 w 187"/>
                <a:gd name="T15" fmla="*/ 115 h 200"/>
                <a:gd name="T16" fmla="*/ 187 w 187"/>
                <a:gd name="T17" fmla="*/ 88 h 200"/>
                <a:gd name="T18" fmla="*/ 99 w 187"/>
                <a:gd name="T19" fmla="*/ 0 h 200"/>
                <a:gd name="T20" fmla="*/ 47 w 187"/>
                <a:gd name="T21" fmla="*/ 81 h 200"/>
                <a:gd name="T22" fmla="*/ 97 w 187"/>
                <a:gd name="T23" fmla="*/ 38 h 200"/>
                <a:gd name="T24" fmla="*/ 142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99" y="0"/>
                  </a:moveTo>
                  <a:cubicBezTo>
                    <a:pt x="45" y="0"/>
                    <a:pt x="0" y="42"/>
                    <a:pt x="0" y="100"/>
                  </a:cubicBezTo>
                  <a:cubicBezTo>
                    <a:pt x="0" y="159"/>
                    <a:pt x="45" y="200"/>
                    <a:pt x="103" y="200"/>
                  </a:cubicBezTo>
                  <a:cubicBezTo>
                    <a:pt x="122" y="200"/>
                    <a:pt x="153" y="194"/>
                    <a:pt x="180" y="17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3" y="144"/>
                    <a:pt x="46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6" y="109"/>
                    <a:pt x="187" y="99"/>
                    <a:pt x="187" y="88"/>
                  </a:cubicBezTo>
                  <a:cubicBezTo>
                    <a:pt x="187" y="38"/>
                    <a:pt x="151" y="0"/>
                    <a:pt x="99" y="0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7" y="38"/>
                  </a:cubicBezTo>
                  <a:cubicBezTo>
                    <a:pt x="121" y="38"/>
                    <a:pt x="141" y="53"/>
                    <a:pt x="142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4788749D-C24F-43CE-B9A7-FF447AAC31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6152" y="3100387"/>
              <a:ext cx="1085848" cy="1163639"/>
            </a:xfrm>
            <a:custGeom>
              <a:avLst/>
              <a:gdLst>
                <a:gd name="T0" fmla="*/ 187 w 187"/>
                <a:gd name="T1" fmla="*/ 88 h 200"/>
                <a:gd name="T2" fmla="*/ 99 w 187"/>
                <a:gd name="T3" fmla="*/ 0 h 200"/>
                <a:gd name="T4" fmla="*/ 0 w 187"/>
                <a:gd name="T5" fmla="*/ 100 h 200"/>
                <a:gd name="T6" fmla="*/ 104 w 187"/>
                <a:gd name="T7" fmla="*/ 200 h 200"/>
                <a:gd name="T8" fmla="*/ 180 w 187"/>
                <a:gd name="T9" fmla="*/ 170 h 200"/>
                <a:gd name="T10" fmla="*/ 159 w 187"/>
                <a:gd name="T11" fmla="*/ 139 h 200"/>
                <a:gd name="T12" fmla="*/ 105 w 187"/>
                <a:gd name="T13" fmla="*/ 159 h 200"/>
                <a:gd name="T14" fmla="*/ 46 w 187"/>
                <a:gd name="T15" fmla="*/ 115 h 200"/>
                <a:gd name="T16" fmla="*/ 184 w 187"/>
                <a:gd name="T17" fmla="*/ 115 h 200"/>
                <a:gd name="T18" fmla="*/ 187 w 187"/>
                <a:gd name="T19" fmla="*/ 88 h 200"/>
                <a:gd name="T20" fmla="*/ 47 w 187"/>
                <a:gd name="T21" fmla="*/ 81 h 200"/>
                <a:gd name="T22" fmla="*/ 98 w 187"/>
                <a:gd name="T23" fmla="*/ 38 h 200"/>
                <a:gd name="T24" fmla="*/ 143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187" y="88"/>
                  </a:moveTo>
                  <a:cubicBezTo>
                    <a:pt x="187" y="38"/>
                    <a:pt x="152" y="0"/>
                    <a:pt x="99" y="0"/>
                  </a:cubicBez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0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7" y="99"/>
                    <a:pt x="187" y="88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8" y="38"/>
                  </a:cubicBezTo>
                  <a:cubicBezTo>
                    <a:pt x="122" y="38"/>
                    <a:pt x="141" y="53"/>
                    <a:pt x="143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059140E8-52AC-45EC-A9F6-F4083C300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1" y="3100387"/>
              <a:ext cx="876303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6 w 151"/>
                <a:gd name="T5" fmla="*/ 55 h 200"/>
                <a:gd name="T6" fmla="*/ 79 w 151"/>
                <a:gd name="T7" fmla="*/ 39 h 200"/>
                <a:gd name="T8" fmla="*/ 124 w 151"/>
                <a:gd name="T9" fmla="*/ 58 h 200"/>
                <a:gd name="T10" fmla="*/ 148 w 151"/>
                <a:gd name="T11" fmla="*/ 29 h 200"/>
                <a:gd name="T12" fmla="*/ 81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6" y="63"/>
                    <a:pt x="56" y="55"/>
                  </a:cubicBezTo>
                  <a:cubicBezTo>
                    <a:pt x="56" y="47"/>
                    <a:pt x="65" y="39"/>
                    <a:pt x="79" y="39"/>
                  </a:cubicBezTo>
                  <a:cubicBezTo>
                    <a:pt x="96" y="39"/>
                    <a:pt x="110" y="46"/>
                    <a:pt x="124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1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2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19D2A1F5-55FF-4CBF-8020-55B98B63B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716212"/>
              <a:ext cx="1498603" cy="1547814"/>
            </a:xfrm>
            <a:custGeom>
              <a:avLst/>
              <a:gdLst>
                <a:gd name="T0" fmla="*/ 136 w 258"/>
                <a:gd name="T1" fmla="*/ 164 h 266"/>
                <a:gd name="T2" fmla="*/ 211 w 258"/>
                <a:gd name="T3" fmla="*/ 164 h 266"/>
                <a:gd name="T4" fmla="*/ 211 w 258"/>
                <a:gd name="T5" fmla="*/ 191 h 266"/>
                <a:gd name="T6" fmla="*/ 139 w 258"/>
                <a:gd name="T7" fmla="*/ 223 h 266"/>
                <a:gd name="T8" fmla="*/ 49 w 258"/>
                <a:gd name="T9" fmla="*/ 133 h 266"/>
                <a:gd name="T10" fmla="*/ 136 w 258"/>
                <a:gd name="T11" fmla="*/ 43 h 266"/>
                <a:gd name="T12" fmla="*/ 209 w 258"/>
                <a:gd name="T13" fmla="*/ 82 h 266"/>
                <a:gd name="T14" fmla="*/ 245 w 258"/>
                <a:gd name="T15" fmla="*/ 56 h 266"/>
                <a:gd name="T16" fmla="*/ 137 w 258"/>
                <a:gd name="T17" fmla="*/ 0 h 266"/>
                <a:gd name="T18" fmla="*/ 0 w 258"/>
                <a:gd name="T19" fmla="*/ 133 h 266"/>
                <a:gd name="T20" fmla="*/ 137 w 258"/>
                <a:gd name="T21" fmla="*/ 266 h 266"/>
                <a:gd name="T22" fmla="*/ 258 w 258"/>
                <a:gd name="T23" fmla="*/ 198 h 266"/>
                <a:gd name="T24" fmla="*/ 258 w 258"/>
                <a:gd name="T25" fmla="*/ 123 h 266"/>
                <a:gd name="T26" fmla="*/ 136 w 258"/>
                <a:gd name="T27" fmla="*/ 123 h 266"/>
                <a:gd name="T28" fmla="*/ 136 w 258"/>
                <a:gd name="T29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66">
                  <a:moveTo>
                    <a:pt x="136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1" y="191"/>
                    <a:pt x="211" y="191"/>
                    <a:pt x="211" y="191"/>
                  </a:cubicBezTo>
                  <a:cubicBezTo>
                    <a:pt x="195" y="212"/>
                    <a:pt x="166" y="223"/>
                    <a:pt x="139" y="223"/>
                  </a:cubicBezTo>
                  <a:cubicBezTo>
                    <a:pt x="86" y="223"/>
                    <a:pt x="49" y="186"/>
                    <a:pt x="49" y="133"/>
                  </a:cubicBezTo>
                  <a:cubicBezTo>
                    <a:pt x="49" y="82"/>
                    <a:pt x="82" y="43"/>
                    <a:pt x="136" y="43"/>
                  </a:cubicBezTo>
                  <a:cubicBezTo>
                    <a:pt x="168" y="43"/>
                    <a:pt x="188" y="56"/>
                    <a:pt x="209" y="82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9" y="19"/>
                    <a:pt x="181" y="0"/>
                    <a:pt x="137" y="0"/>
                  </a:cubicBezTo>
                  <a:cubicBezTo>
                    <a:pt x="63" y="0"/>
                    <a:pt x="0" y="55"/>
                    <a:pt x="0" y="133"/>
                  </a:cubicBezTo>
                  <a:cubicBezTo>
                    <a:pt x="0" y="210"/>
                    <a:pt x="61" y="266"/>
                    <a:pt x="137" y="266"/>
                  </a:cubicBezTo>
                  <a:cubicBezTo>
                    <a:pt x="186" y="266"/>
                    <a:pt x="232" y="242"/>
                    <a:pt x="258" y="198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136" y="123"/>
                    <a:pt x="136" y="123"/>
                    <a:pt x="136" y="123"/>
                  </a:cubicBezTo>
                  <a:lnTo>
                    <a:pt x="13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9677687-FF5E-45F9-8A60-30B6CF9E4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97" y="2716212"/>
              <a:ext cx="1441448" cy="1547814"/>
            </a:xfrm>
            <a:custGeom>
              <a:avLst/>
              <a:gdLst>
                <a:gd name="T0" fmla="*/ 136 w 248"/>
                <a:gd name="T1" fmla="*/ 43 h 266"/>
                <a:gd name="T2" fmla="*/ 212 w 248"/>
                <a:gd name="T3" fmla="*/ 87 h 266"/>
                <a:gd name="T4" fmla="*/ 248 w 248"/>
                <a:gd name="T5" fmla="*/ 61 h 266"/>
                <a:gd name="T6" fmla="*/ 136 w 248"/>
                <a:gd name="T7" fmla="*/ 0 h 266"/>
                <a:gd name="T8" fmla="*/ 0 w 248"/>
                <a:gd name="T9" fmla="*/ 133 h 266"/>
                <a:gd name="T10" fmla="*/ 136 w 248"/>
                <a:gd name="T11" fmla="*/ 266 h 266"/>
                <a:gd name="T12" fmla="*/ 248 w 248"/>
                <a:gd name="T13" fmla="*/ 205 h 266"/>
                <a:gd name="T14" fmla="*/ 212 w 248"/>
                <a:gd name="T15" fmla="*/ 179 h 266"/>
                <a:gd name="T16" fmla="*/ 136 w 248"/>
                <a:gd name="T17" fmla="*/ 222 h 266"/>
                <a:gd name="T18" fmla="*/ 49 w 248"/>
                <a:gd name="T19" fmla="*/ 133 h 266"/>
                <a:gd name="T20" fmla="*/ 136 w 248"/>
                <a:gd name="T21" fmla="*/ 4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266">
                  <a:moveTo>
                    <a:pt x="136" y="43"/>
                  </a:moveTo>
                  <a:cubicBezTo>
                    <a:pt x="168" y="43"/>
                    <a:pt x="190" y="57"/>
                    <a:pt x="212" y="87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24" y="23"/>
                    <a:pt x="185" y="0"/>
                    <a:pt x="136" y="0"/>
                  </a:cubicBezTo>
                  <a:cubicBezTo>
                    <a:pt x="59" y="0"/>
                    <a:pt x="0" y="58"/>
                    <a:pt x="0" y="133"/>
                  </a:cubicBezTo>
                  <a:cubicBezTo>
                    <a:pt x="0" y="207"/>
                    <a:pt x="57" y="266"/>
                    <a:pt x="136" y="266"/>
                  </a:cubicBezTo>
                  <a:cubicBezTo>
                    <a:pt x="183" y="266"/>
                    <a:pt x="224" y="244"/>
                    <a:pt x="248" y="205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193" y="207"/>
                    <a:pt x="170" y="222"/>
                    <a:pt x="136" y="222"/>
                  </a:cubicBezTo>
                  <a:cubicBezTo>
                    <a:pt x="85" y="222"/>
                    <a:pt x="49" y="183"/>
                    <a:pt x="49" y="133"/>
                  </a:cubicBezTo>
                  <a:cubicBezTo>
                    <a:pt x="49" y="85"/>
                    <a:pt x="84" y="43"/>
                    <a:pt x="13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FFB24C40-8C9D-4482-B63A-116F7B3B4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6" y="3111500"/>
              <a:ext cx="657221" cy="1128709"/>
            </a:xfrm>
            <a:custGeom>
              <a:avLst/>
              <a:gdLst>
                <a:gd name="T0" fmla="*/ 43 w 113"/>
                <a:gd name="T1" fmla="*/ 27 h 194"/>
                <a:gd name="T2" fmla="*/ 43 w 113"/>
                <a:gd name="T3" fmla="*/ 2 h 194"/>
                <a:gd name="T4" fmla="*/ 0 w 113"/>
                <a:gd name="T5" fmla="*/ 2 h 194"/>
                <a:gd name="T6" fmla="*/ 0 w 113"/>
                <a:gd name="T7" fmla="*/ 194 h 194"/>
                <a:gd name="T8" fmla="*/ 46 w 113"/>
                <a:gd name="T9" fmla="*/ 194 h 194"/>
                <a:gd name="T10" fmla="*/ 46 w 113"/>
                <a:gd name="T11" fmla="*/ 98 h 194"/>
                <a:gd name="T12" fmla="*/ 113 w 113"/>
                <a:gd name="T13" fmla="*/ 46 h 194"/>
                <a:gd name="T14" fmla="*/ 113 w 113"/>
                <a:gd name="T15" fmla="*/ 2 h 194"/>
                <a:gd name="T16" fmla="*/ 96 w 113"/>
                <a:gd name="T17" fmla="*/ 0 h 194"/>
                <a:gd name="T18" fmla="*/ 43 w 113"/>
                <a:gd name="T19" fmla="*/ 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4">
                  <a:moveTo>
                    <a:pt x="43" y="27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58"/>
                    <a:pt x="74" y="39"/>
                    <a:pt x="113" y="46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9" y="1"/>
                    <a:pt x="103" y="0"/>
                    <a:pt x="96" y="0"/>
                  </a:cubicBezTo>
                  <a:cubicBezTo>
                    <a:pt x="75" y="0"/>
                    <a:pt x="56" y="9"/>
                    <a:pt x="4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B01A63F-06D0-4DDB-BAF7-7C548D7D3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1511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23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tatement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btitle 2">
            <a:extLst>
              <a:ext uri="{FF2B5EF4-FFF2-40B4-BE49-F238E27FC236}">
                <a16:creationId xmlns:a16="http://schemas.microsoft.com/office/drawing/2014/main" id="{266E0432-48D2-344D-9735-B90A09C1CE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61674" y="2216116"/>
            <a:ext cx="3938616" cy="56934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61229" indent="-161229" algn="l">
              <a:buNone/>
              <a:tabLst/>
              <a:defRPr sz="2176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14589" indent="0" algn="ctr">
              <a:buNone/>
              <a:defRPr sz="1814"/>
            </a:lvl2pPr>
            <a:lvl3pPr marL="829178" indent="0" algn="ctr">
              <a:buNone/>
              <a:defRPr sz="1632"/>
            </a:lvl3pPr>
            <a:lvl4pPr marL="1243767" indent="0" algn="ctr">
              <a:buNone/>
              <a:defRPr sz="1451"/>
            </a:lvl4pPr>
            <a:lvl5pPr marL="1658356" indent="0" algn="ctr">
              <a:buNone/>
              <a:defRPr sz="1451"/>
            </a:lvl5pPr>
            <a:lvl6pPr marL="2072945" indent="0" algn="ctr">
              <a:buNone/>
              <a:defRPr sz="1451"/>
            </a:lvl6pPr>
            <a:lvl7pPr marL="2487534" indent="0" algn="ctr">
              <a:buNone/>
              <a:defRPr sz="1451"/>
            </a:lvl7pPr>
            <a:lvl8pPr marL="2902123" indent="0" algn="ctr">
              <a:buNone/>
              <a:defRPr sz="1451"/>
            </a:lvl8pPr>
            <a:lvl9pPr marL="3316712" indent="0" algn="ctr">
              <a:buNone/>
              <a:defRPr sz="1451"/>
            </a:lvl9pPr>
          </a:lstStyle>
          <a:p>
            <a:r>
              <a:rPr lang="en-US"/>
              <a:t>“Click to edit Master subtitle style</a:t>
            </a:r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D591949-919A-6E49-9F42-EF0BE44DCBD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95693" y="3583445"/>
            <a:ext cx="3804597" cy="2188705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8B9018D-E15D-0E40-AD1C-7FC54DF7E8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91953" y="1565460"/>
            <a:ext cx="3801573" cy="4206689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7FC1F7D-B991-E545-8F4C-8FE0870587A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495693" y="1565460"/>
            <a:ext cx="3804598" cy="47448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1451"/>
              </a:lnSpc>
              <a:spcAft>
                <a:spcPts val="0"/>
              </a:spcAft>
              <a:buNone/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lnSpc>
                <a:spcPts val="2176"/>
              </a:lnSpc>
              <a:spcBef>
                <a:spcPts val="0"/>
              </a:spcBef>
              <a:spcAft>
                <a:spcPts val="0"/>
              </a:spcAft>
              <a:buNone/>
              <a:defRPr sz="2176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ABA54F-46B3-46BB-844F-42EA691489C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1849D81-6E0F-4FDE-AF82-4F077FA38EE4}" type="datetime5">
              <a:rPr lang="en-AU" smtClean="0"/>
              <a:t>17-Apr-20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5A9E97-9E7A-4E4C-B99F-FAED84C2565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395E349-1B32-46CD-BA73-55EC00ABC8E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83A375-4220-4D1F-BC08-056643C08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3532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1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8B9018D-E15D-0E40-AD1C-7FC54DF7E8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30380" y="3441514"/>
            <a:ext cx="1120361" cy="1096866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BE163F-A47A-554F-9CC5-1AFAEF25F6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93422" y="1592253"/>
            <a:ext cx="3428080" cy="379565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E248D91-03B7-324B-BD02-E5B6EBA1D5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78418" y="3323156"/>
            <a:ext cx="1400069" cy="312932"/>
          </a:xfrm>
        </p:spPr>
        <p:txBody>
          <a:bodyPr wrap="square">
            <a:spAutoFit/>
          </a:bodyPr>
          <a:lstStyle>
            <a:lvl1pPr algn="r">
              <a:defRPr sz="1179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defRPr sz="1179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8B27D2E3-7822-1E4C-9249-2A5413AF42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41806" y="3897179"/>
            <a:ext cx="1167790" cy="312932"/>
          </a:xfrm>
        </p:spPr>
        <p:txBody>
          <a:bodyPr wrap="square">
            <a:spAutoFit/>
          </a:bodyPr>
          <a:lstStyle>
            <a:lvl1pPr>
              <a:defRPr sz="1179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defRPr sz="1179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A9CBADD0-9817-654C-B703-9BAD0EFE09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9325" y="5235051"/>
            <a:ext cx="1228931" cy="312932"/>
          </a:xfrm>
        </p:spPr>
        <p:txBody>
          <a:bodyPr wrap="square">
            <a:spAutoFit/>
          </a:bodyPr>
          <a:lstStyle>
            <a:lvl1pPr algn="r">
              <a:defRPr sz="1179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defRPr sz="1179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8EBB5F6D-9F85-9A4E-8717-6852CA728B9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43977" y="5465254"/>
            <a:ext cx="1475623" cy="154199"/>
          </a:xfrm>
        </p:spPr>
        <p:txBody>
          <a:bodyPr wrap="square">
            <a:spAutoFit/>
          </a:bodyPr>
          <a:lstStyle>
            <a:lvl1pPr algn="r">
              <a:defRPr sz="1179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defRPr sz="1179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6">
            <a:extLst>
              <a:ext uri="{FF2B5EF4-FFF2-40B4-BE49-F238E27FC236}">
                <a16:creationId xmlns:a16="http://schemas.microsoft.com/office/drawing/2014/main" id="{E67BE349-7BA1-904B-A6C9-4995B8B76B5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360701" y="4375165"/>
            <a:ext cx="1662673" cy="1625713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63457933-3D4F-C84F-B7C0-D4A229DF1DD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037273" y="3237463"/>
            <a:ext cx="2225305" cy="2177411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C269849F-13BE-D64A-933D-289107711D1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090187" y="1012286"/>
            <a:ext cx="1687993" cy="1651829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6" name="Picture Placeholder 6">
            <a:extLst>
              <a:ext uri="{FF2B5EF4-FFF2-40B4-BE49-F238E27FC236}">
                <a16:creationId xmlns:a16="http://schemas.microsoft.com/office/drawing/2014/main" id="{A2DB2829-267E-3044-9535-FC86DD3A095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49041" y="2307497"/>
            <a:ext cx="3164170" cy="3094730"/>
          </a:xfrm>
          <a:prstGeom prst="ellipse">
            <a:avLst/>
          </a:prstGeom>
          <a:noFill/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DBAB8DF-7DE3-744C-B3DD-8F71D590207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946864" y="1592253"/>
            <a:ext cx="2566347" cy="158734"/>
          </a:xfrm>
        </p:spPr>
        <p:txBody>
          <a:bodyPr wrap="square">
            <a:spAutoFit/>
          </a:bodyPr>
          <a:lstStyle>
            <a:lvl1pPr>
              <a:defRPr sz="1179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defRPr sz="1179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D83044-4084-1042-9E96-F632D48F3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74CCD7A-13B9-48C5-8549-17C1F7473C72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1302C1A6-C6EA-46FD-8993-4982239E4D7E}" type="datetime5">
              <a:rPr lang="en-AU" smtClean="0"/>
              <a:t>17-Apr-20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1D7284C-7049-4B33-950F-A0C7D8F729E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94F3909-A196-4B07-9231-3563B2239F13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040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98B7F-75B4-4C29-8CEC-C8D23386C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421" y="1569601"/>
            <a:ext cx="3760787" cy="435133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b="1" baseline="0"/>
            </a:lvl1pPr>
            <a:lvl2pPr marL="126680" indent="-126680">
              <a:spcBef>
                <a:spcPts val="0"/>
              </a:spcBef>
              <a:spcAft>
                <a:spcPts val="0"/>
              </a:spcAft>
              <a:tabLst/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6DC0867-148E-7749-9719-7D17B3DCFF2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385839" y="1750513"/>
            <a:ext cx="3760787" cy="417434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BE8F07-DFFA-464C-8196-EB7B3B52F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162B16A-0C2C-4978-B1E6-4865FFC8D4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519F64A-5B26-439C-9E72-0E5026D73F77}" type="datetime5">
              <a:rPr lang="en-AU" smtClean="0"/>
              <a:t>17-Apr-20</a:t>
            </a:fld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4BA9EC7-6699-4102-9B08-170E1303EDB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16BA15F-E3A9-4EF2-AFAB-78352E293AA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864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3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98B7F-75B4-4C29-8CEC-C8D23386C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8178" y="1569601"/>
            <a:ext cx="2550532" cy="435133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6DC0867-148E-7749-9719-7D17B3DCFF2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40589" y="1569601"/>
            <a:ext cx="2550532" cy="435133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4445AF7-B4FE-1B4F-AF0D-F12944DF39A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993000" y="1569601"/>
            <a:ext cx="2550532" cy="435133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D8373A-CC74-1C47-8696-110E683C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966D0B2-97D3-4D60-984D-C7CBD62680B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5B56DEF-A52A-4272-8420-2C25E29632D9}" type="datetime5">
              <a:rPr lang="en-AU" smtClean="0"/>
              <a:t>17-Apr-20</a:t>
            </a:fld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CDDA775-2527-4541-8C10-CDDC7898D1E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A8AD539-D93B-40B8-BB5C-1725E094ECD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8528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98B7F-75B4-4C29-8CEC-C8D23386C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421" y="1494744"/>
            <a:ext cx="3761923" cy="435133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176" baseline="0"/>
            </a:lvl1pPr>
            <a:lvl2pPr>
              <a:spcBef>
                <a:spcPts val="0"/>
              </a:spcBef>
              <a:spcAft>
                <a:spcPts val="0"/>
              </a:spcAft>
              <a:defRPr sz="2176" baseline="0"/>
            </a:lvl2pPr>
            <a:lvl3pPr>
              <a:spcBef>
                <a:spcPts val="0"/>
              </a:spcBef>
              <a:spcAft>
                <a:spcPts val="0"/>
              </a:spcAft>
              <a:defRPr sz="2176" baseline="0"/>
            </a:lvl3pPr>
            <a:lvl4pPr>
              <a:spcBef>
                <a:spcPts val="0"/>
              </a:spcBef>
              <a:spcAft>
                <a:spcPts val="0"/>
              </a:spcAft>
              <a:defRPr sz="2176" baseline="0"/>
            </a:lvl4pPr>
            <a:lvl5pPr>
              <a:spcBef>
                <a:spcPts val="0"/>
              </a:spcBef>
              <a:spcAft>
                <a:spcPts val="0"/>
              </a:spcAft>
              <a:defRPr sz="2176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1136956-D799-7641-A344-C9DF90010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B199B2-0351-4FC6-946B-3A71CB059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04E57-38D5-4D28-ADD7-A46B8B1D7B0A}" type="datetime5">
              <a:rPr lang="en-AU" smtClean="0"/>
              <a:t>17-Apr-20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1D8F3E-02CF-457D-954D-B7893B6CB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60B1DC-678D-43CB-9A5E-065BE06EB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5789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98B7F-75B4-4C29-8CEC-C8D23386C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422" y="1569601"/>
            <a:ext cx="2550532" cy="4351338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6DC0867-148E-7749-9719-7D17B3DCFF2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87173" y="1569601"/>
            <a:ext cx="2550532" cy="4351338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E1DB13-FF21-9744-9384-85410AC7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4F54219-2794-48B0-A43D-EAAA11D2D0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317757-C459-4A8E-A67F-DB0D7D31679D}" type="datetime5">
              <a:rPr lang="en-AU" smtClean="0"/>
              <a:t>17-Apr-20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0611A2-BA66-4154-BAE9-B87186A783A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7458E7-642B-480C-B437-B5470A43FB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3900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lumn with icon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98B7F-75B4-4C29-8CEC-C8D23386C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420" y="1569600"/>
            <a:ext cx="8019789" cy="4726167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A98ED7F-ACE3-BB4E-9E99-7488C3D31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2E27D1-2274-440D-A990-738D67DA1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B5738-44AD-44FD-B280-FD66646B950F}" type="datetime5">
              <a:rPr lang="en-AU" smtClean="0"/>
              <a:t>17-Apr-20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D706C6-542C-4034-9450-E39E49E28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5F757F-7FCE-49CA-9EC4-76011409B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9028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layou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98B7F-75B4-4C29-8CEC-C8D23386C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422" y="1569601"/>
            <a:ext cx="3790293" cy="4351338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40661EF-1320-4F4B-87DA-971FDCF6E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F295D0-0FAD-4693-8472-994768024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06D-E0DC-48E1-9ED8-676DAB44A2AA}" type="datetime5">
              <a:rPr lang="en-AU" smtClean="0"/>
              <a:t>17-Apr-20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D35850-CCAE-4083-8032-6164DFBDA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2384E5-FB67-4D00-9674-A2AA48426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7472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98B7F-75B4-4C29-8CEC-C8D23386C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421" y="1569601"/>
            <a:ext cx="3971743" cy="21117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23C8F55-740B-0348-9950-A8F031FD39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02875" y="1569601"/>
            <a:ext cx="3971743" cy="21117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0752A7E-5420-874A-B6B5-9185BBC87B6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93421" y="3814037"/>
            <a:ext cx="3971743" cy="21117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D6CEEE9-8CAE-E441-A73B-8390F44C05E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602875" y="3814037"/>
            <a:ext cx="3971743" cy="21117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baseline="0"/>
            </a:lvl1pPr>
            <a:lvl2pPr>
              <a:spcBef>
                <a:spcPts val="0"/>
              </a:spcBef>
              <a:spcAft>
                <a:spcPts val="0"/>
              </a:spcAft>
              <a:defRPr baseline="0"/>
            </a:lvl2pPr>
            <a:lvl3pPr>
              <a:spcBef>
                <a:spcPts val="0"/>
              </a:spcBef>
              <a:spcAft>
                <a:spcPts val="0"/>
              </a:spcAft>
              <a:defRPr baseline="0"/>
            </a:lvl3pPr>
            <a:lvl4pPr>
              <a:spcBef>
                <a:spcPts val="0"/>
              </a:spcBef>
              <a:spcAft>
                <a:spcPts val="0"/>
              </a:spcAft>
              <a:defRPr baseline="0"/>
            </a:lvl4pPr>
            <a:lvl5pPr>
              <a:spcBef>
                <a:spcPts val="0"/>
              </a:spcBef>
              <a:spcAft>
                <a:spcPts val="0"/>
              </a:spcAft>
              <a:defRPr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CE98B8-1290-F347-B52D-07D80724A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B032177-E978-4BF6-982C-649C20BCDC5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2BA8FD0-E0EB-4868-985F-D27940F40FC0}" type="datetime5">
              <a:rPr lang="en-AU" smtClean="0"/>
              <a:t>17-Apr-20</a:t>
            </a:fld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BFAE9B0-2EB2-437E-863E-947E05E5949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1C6B923-F52F-4FF0-B544-63986E44504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0313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3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graphic over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BE2938-4F69-3448-A2C1-700642B50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5DF9C-E4B1-475F-B402-06BFAAFEB891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463FB817-DA65-4E84-9628-3544A2E165E9}" type="datetime5">
              <a:rPr lang="en-AU" smtClean="0"/>
              <a:t>17-Apr-20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1A778C-71AA-4CDF-82B5-B73B998AF35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5DC97F-7E8F-419F-962E-C384CD1D033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3FD8A4A4-EA58-4193-8346-AACB2E70E66E}"/>
              </a:ext>
            </a:extLst>
          </p:cNvPr>
          <p:cNvSpPr txBox="1">
            <a:spLocks/>
          </p:cNvSpPr>
          <p:nvPr/>
        </p:nvSpPr>
        <p:spPr>
          <a:xfrm>
            <a:off x="1497154" y="1680709"/>
            <a:ext cx="2241557" cy="5668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 spc="-3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736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04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72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0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29178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BF6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32" b="0" i="0" u="none" strike="noStrike" kern="1200" cap="none" spc="-27" normalizeH="0" baseline="0" noProof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GenesisCare Sans Bold"/>
                <a:ea typeface="+mn-ea"/>
                <a:cs typeface="+mn-cs"/>
              </a:rPr>
              <a:t>Edit Master text styles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38BA05BF-FF79-4934-B91F-D93AF44D3AB4}"/>
              </a:ext>
            </a:extLst>
          </p:cNvPr>
          <p:cNvSpPr txBox="1">
            <a:spLocks/>
          </p:cNvSpPr>
          <p:nvPr/>
        </p:nvSpPr>
        <p:spPr>
          <a:xfrm>
            <a:off x="1483030" y="2355376"/>
            <a:ext cx="2237009" cy="2627304"/>
          </a:xfrm>
          <a:prstGeom prst="rect">
            <a:avLst/>
          </a:prstGeom>
          <a:solidFill>
            <a:schemeClr val="accent5"/>
          </a:solidFill>
        </p:spPr>
        <p:txBody>
          <a:bodyPr vert="horz" lIns="218720" tIns="192605" rIns="65290" bIns="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0" kern="1200" spc="-3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736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04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72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0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29178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BF6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51" b="0" i="0" u="none" strike="noStrike" kern="1200" cap="none" spc="-27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enesisCare Sans"/>
                <a:ea typeface="+mn-ea"/>
                <a:cs typeface="+mn-cs"/>
              </a:rPr>
              <a:t>Edit Master text styles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810A0BBF-5722-492E-8FD0-B08769E0EF15}"/>
              </a:ext>
            </a:extLst>
          </p:cNvPr>
          <p:cNvSpPr txBox="1">
            <a:spLocks/>
          </p:cNvSpPr>
          <p:nvPr/>
        </p:nvSpPr>
        <p:spPr>
          <a:xfrm>
            <a:off x="4215565" y="1680709"/>
            <a:ext cx="2241557" cy="5668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 spc="-3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736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04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72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0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29178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BF6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32" b="0" i="0" u="none" strike="noStrike" kern="1200" cap="none" spc="-27" normalizeH="0" baseline="0" noProof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GenesisCare Sans Bold"/>
                <a:ea typeface="+mn-ea"/>
                <a:cs typeface="+mn-cs"/>
              </a:rPr>
              <a:t>Edit Master text styles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8812E6FC-4D88-4F0D-98B3-376E35CFE771}"/>
              </a:ext>
            </a:extLst>
          </p:cNvPr>
          <p:cNvSpPr txBox="1">
            <a:spLocks/>
          </p:cNvSpPr>
          <p:nvPr/>
        </p:nvSpPr>
        <p:spPr>
          <a:xfrm>
            <a:off x="4201441" y="2355376"/>
            <a:ext cx="2237009" cy="2627304"/>
          </a:xfrm>
          <a:prstGeom prst="rect">
            <a:avLst/>
          </a:prstGeom>
          <a:solidFill>
            <a:schemeClr val="accent2"/>
          </a:solidFill>
        </p:spPr>
        <p:txBody>
          <a:bodyPr vert="horz" lIns="218720" tIns="192605" rIns="65290" bIns="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0" kern="1200" spc="-3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736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04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72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0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29178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BF6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51" b="0" i="0" u="none" strike="noStrike" kern="1200" cap="none" spc="-27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enesisCare Sans"/>
                <a:ea typeface="+mn-ea"/>
                <a:cs typeface="+mn-cs"/>
              </a:rPr>
              <a:t>Edit Master text styles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57C4B628-538E-4619-86DD-114BF51697F9}"/>
              </a:ext>
            </a:extLst>
          </p:cNvPr>
          <p:cNvSpPr txBox="1">
            <a:spLocks/>
          </p:cNvSpPr>
          <p:nvPr/>
        </p:nvSpPr>
        <p:spPr>
          <a:xfrm>
            <a:off x="6933976" y="1680709"/>
            <a:ext cx="2241557" cy="5668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 spc="-3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2736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04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72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0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29178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BF6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32" b="0" i="0" u="none" strike="noStrike" kern="1200" cap="none" spc="-27" normalizeH="0" baseline="0" noProof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GenesisCare Sans Bold"/>
                <a:ea typeface="+mn-ea"/>
                <a:cs typeface="+mn-cs"/>
              </a:rPr>
              <a:t>Edit Master text styles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D2868422-A727-4712-AEC4-AB89E8E1EF90}"/>
              </a:ext>
            </a:extLst>
          </p:cNvPr>
          <p:cNvSpPr txBox="1">
            <a:spLocks/>
          </p:cNvSpPr>
          <p:nvPr/>
        </p:nvSpPr>
        <p:spPr>
          <a:xfrm>
            <a:off x="6919852" y="2355376"/>
            <a:ext cx="2237009" cy="2627304"/>
          </a:xfrm>
          <a:prstGeom prst="rect">
            <a:avLst/>
          </a:prstGeom>
          <a:solidFill>
            <a:schemeClr val="accent3"/>
          </a:solidFill>
        </p:spPr>
        <p:txBody>
          <a:bodyPr vert="horz" lIns="218720" tIns="192605" rIns="65290" bIns="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0" kern="1200" spc="-3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736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04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72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b="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000" indent="-136800" algn="l" defTabSz="9144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00" kern="12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29178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BF6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51" b="0" i="0" u="none" strike="noStrike" kern="1200" cap="none" spc="-27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enesisCare Sans"/>
                <a:ea typeface="+mn-ea"/>
                <a:cs typeface="+mn-cs"/>
              </a:rPr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5423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infographic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37AE6-A9FB-B04B-96B0-F0AC6A503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99" y="360000"/>
            <a:ext cx="9225967" cy="9229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EA3329D-128A-4158-B632-1F5F4251B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DAD1-A332-4748-B986-5527803B5176}" type="datetime5">
              <a:rPr lang="en-AU" smtClean="0"/>
              <a:t>17-Apr-20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867508E-BD48-4F5C-B454-DB25AC932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CONFIDENTIAL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D39F201-393F-4AED-8F4D-AA25F976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1233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E272FDF-A5C8-B042-9036-6F9076D37A0C}"/>
              </a:ext>
            </a:extLst>
          </p:cNvPr>
          <p:cNvSpPr/>
          <p:nvPr/>
        </p:nvSpPr>
        <p:spPr>
          <a:xfrm>
            <a:off x="203521" y="197424"/>
            <a:ext cx="9489477" cy="64585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61">
              <a:solidFill>
                <a:schemeClr val="bg1"/>
              </a:solidFill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D6D8765-BF62-DA44-ADFD-8A9576FC2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5099" y="2707632"/>
            <a:ext cx="6089264" cy="914725"/>
          </a:xfrm>
          <a:prstGeom prst="rect">
            <a:avLst/>
          </a:prstGeom>
        </p:spPr>
        <p:txBody>
          <a:bodyPr anchor="t"/>
          <a:lstStyle>
            <a:lvl1pPr algn="l">
              <a:defRPr sz="3446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4D78132-EFFC-8F44-A209-0D0772AE0C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34" y="189358"/>
            <a:ext cx="2400871" cy="2614056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0422EEFC-72AE-41CE-ACD0-CDC70BDDD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9199D7-CD84-4EE1-9051-BAAB1FB28328}" type="datetime5">
              <a:rPr lang="en-AU" smtClean="0"/>
              <a:t>17-Apr-20</a:t>
            </a:fld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85A38B5-A9A6-4821-8999-0D448C3CB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CONFIDENTIAL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329F143-708A-4C55-A99C-5F1E4437B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72A2A6-C5AF-401E-8026-781C3DCB974F}"/>
              </a:ext>
            </a:extLst>
          </p:cNvPr>
          <p:cNvGrpSpPr/>
          <p:nvPr/>
        </p:nvGrpSpPr>
        <p:grpSpPr>
          <a:xfrm>
            <a:off x="8231564" y="6353707"/>
            <a:ext cx="1291347" cy="173076"/>
            <a:chOff x="0" y="2593975"/>
            <a:chExt cx="12192000" cy="1670051"/>
          </a:xfrm>
          <a:solidFill>
            <a:schemeClr val="bg1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131BA022-805A-4381-B942-2179AD00C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438" y="3100387"/>
              <a:ext cx="877887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7 w 151"/>
                <a:gd name="T5" fmla="*/ 55 h 200"/>
                <a:gd name="T6" fmla="*/ 79 w 151"/>
                <a:gd name="T7" fmla="*/ 39 h 200"/>
                <a:gd name="T8" fmla="*/ 125 w 151"/>
                <a:gd name="T9" fmla="*/ 58 h 200"/>
                <a:gd name="T10" fmla="*/ 148 w 151"/>
                <a:gd name="T11" fmla="*/ 29 h 200"/>
                <a:gd name="T12" fmla="*/ 82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7" y="63"/>
                    <a:pt x="57" y="55"/>
                  </a:cubicBezTo>
                  <a:cubicBezTo>
                    <a:pt x="57" y="47"/>
                    <a:pt x="65" y="39"/>
                    <a:pt x="79" y="39"/>
                  </a:cubicBezTo>
                  <a:cubicBezTo>
                    <a:pt x="96" y="39"/>
                    <a:pt x="111" y="46"/>
                    <a:pt x="125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2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3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BC46EA1F-134B-40CA-89E9-84794991C7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6213" y="3100387"/>
              <a:ext cx="1168396" cy="1163639"/>
            </a:xfrm>
            <a:custGeom>
              <a:avLst/>
              <a:gdLst>
                <a:gd name="T0" fmla="*/ 153 w 201"/>
                <a:gd name="T1" fmla="*/ 23 h 200"/>
                <a:gd name="T2" fmla="*/ 93 w 201"/>
                <a:gd name="T3" fmla="*/ 0 h 200"/>
                <a:gd name="T4" fmla="*/ 0 w 201"/>
                <a:gd name="T5" fmla="*/ 100 h 200"/>
                <a:gd name="T6" fmla="*/ 93 w 201"/>
                <a:gd name="T7" fmla="*/ 200 h 200"/>
                <a:gd name="T8" fmla="*/ 158 w 201"/>
                <a:gd name="T9" fmla="*/ 170 h 200"/>
                <a:gd name="T10" fmla="*/ 158 w 201"/>
                <a:gd name="T11" fmla="*/ 195 h 200"/>
                <a:gd name="T12" fmla="*/ 201 w 201"/>
                <a:gd name="T13" fmla="*/ 195 h 200"/>
                <a:gd name="T14" fmla="*/ 201 w 201"/>
                <a:gd name="T15" fmla="*/ 4 h 200"/>
                <a:gd name="T16" fmla="*/ 153 w 201"/>
                <a:gd name="T17" fmla="*/ 4 h 200"/>
                <a:gd name="T18" fmla="*/ 153 w 201"/>
                <a:gd name="T19" fmla="*/ 23 h 200"/>
                <a:gd name="T20" fmla="*/ 101 w 201"/>
                <a:gd name="T21" fmla="*/ 158 h 200"/>
                <a:gd name="T22" fmla="*/ 47 w 201"/>
                <a:gd name="T23" fmla="*/ 100 h 200"/>
                <a:gd name="T24" fmla="*/ 101 w 201"/>
                <a:gd name="T25" fmla="*/ 42 h 200"/>
                <a:gd name="T26" fmla="*/ 155 w 201"/>
                <a:gd name="T27" fmla="*/ 100 h 200"/>
                <a:gd name="T28" fmla="*/ 101 w 201"/>
                <a:gd name="T29" fmla="*/ 1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200">
                  <a:moveTo>
                    <a:pt x="153" y="23"/>
                  </a:moveTo>
                  <a:cubicBezTo>
                    <a:pt x="137" y="7"/>
                    <a:pt x="117" y="0"/>
                    <a:pt x="93" y="0"/>
                  </a:cubicBezTo>
                  <a:cubicBezTo>
                    <a:pt x="38" y="0"/>
                    <a:pt x="0" y="45"/>
                    <a:pt x="0" y="100"/>
                  </a:cubicBezTo>
                  <a:cubicBezTo>
                    <a:pt x="0" y="155"/>
                    <a:pt x="36" y="200"/>
                    <a:pt x="93" y="200"/>
                  </a:cubicBezTo>
                  <a:cubicBezTo>
                    <a:pt x="121" y="200"/>
                    <a:pt x="141" y="192"/>
                    <a:pt x="158" y="170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153" y="4"/>
                    <a:pt x="153" y="4"/>
                    <a:pt x="153" y="4"/>
                  </a:cubicBezTo>
                  <a:lnTo>
                    <a:pt x="153" y="23"/>
                  </a:lnTo>
                  <a:close/>
                  <a:moveTo>
                    <a:pt x="101" y="158"/>
                  </a:moveTo>
                  <a:cubicBezTo>
                    <a:pt x="71" y="158"/>
                    <a:pt x="47" y="135"/>
                    <a:pt x="47" y="100"/>
                  </a:cubicBezTo>
                  <a:cubicBezTo>
                    <a:pt x="47" y="66"/>
                    <a:pt x="70" y="42"/>
                    <a:pt x="101" y="42"/>
                  </a:cubicBezTo>
                  <a:cubicBezTo>
                    <a:pt x="133" y="42"/>
                    <a:pt x="155" y="67"/>
                    <a:pt x="155" y="100"/>
                  </a:cubicBezTo>
                  <a:cubicBezTo>
                    <a:pt x="155" y="133"/>
                    <a:pt x="134" y="158"/>
                    <a:pt x="10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B9446EE3-7855-413B-A89A-A78D57309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4" y="2593975"/>
              <a:ext cx="354016" cy="342902"/>
            </a:xfrm>
            <a:custGeom>
              <a:avLst/>
              <a:gdLst>
                <a:gd name="T0" fmla="*/ 30 w 61"/>
                <a:gd name="T1" fmla="*/ 0 h 59"/>
                <a:gd name="T2" fmla="*/ 0 w 61"/>
                <a:gd name="T3" fmla="*/ 30 h 59"/>
                <a:gd name="T4" fmla="*/ 30 w 61"/>
                <a:gd name="T5" fmla="*/ 59 h 59"/>
                <a:gd name="T6" fmla="*/ 61 w 61"/>
                <a:gd name="T7" fmla="*/ 30 h 59"/>
                <a:gd name="T8" fmla="*/ 30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30" y="0"/>
                  </a:moveTo>
                  <a:cubicBezTo>
                    <a:pt x="12" y="0"/>
                    <a:pt x="0" y="13"/>
                    <a:pt x="0" y="30"/>
                  </a:cubicBezTo>
                  <a:cubicBezTo>
                    <a:pt x="0" y="47"/>
                    <a:pt x="13" y="59"/>
                    <a:pt x="30" y="59"/>
                  </a:cubicBezTo>
                  <a:cubicBezTo>
                    <a:pt x="47" y="59"/>
                    <a:pt x="61" y="48"/>
                    <a:pt x="61" y="30"/>
                  </a:cubicBezTo>
                  <a:cubicBezTo>
                    <a:pt x="61" y="13"/>
                    <a:pt x="47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id="{BD8E3E92-32CF-4FCF-BD9E-E04FFC040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3124196"/>
              <a:ext cx="273052" cy="11112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D43F1148-1634-4243-8649-377A0B1D9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48" y="3100387"/>
              <a:ext cx="998541" cy="1135061"/>
            </a:xfrm>
            <a:custGeom>
              <a:avLst/>
              <a:gdLst>
                <a:gd name="T0" fmla="*/ 100 w 172"/>
                <a:gd name="T1" fmla="*/ 0 h 195"/>
                <a:gd name="T2" fmla="*/ 43 w 172"/>
                <a:gd name="T3" fmla="*/ 23 h 195"/>
                <a:gd name="T4" fmla="*/ 43 w 172"/>
                <a:gd name="T5" fmla="*/ 4 h 195"/>
                <a:gd name="T6" fmla="*/ 0 w 172"/>
                <a:gd name="T7" fmla="*/ 4 h 195"/>
                <a:gd name="T8" fmla="*/ 0 w 172"/>
                <a:gd name="T9" fmla="*/ 195 h 195"/>
                <a:gd name="T10" fmla="*/ 47 w 172"/>
                <a:gd name="T11" fmla="*/ 195 h 195"/>
                <a:gd name="T12" fmla="*/ 47 w 172"/>
                <a:gd name="T13" fmla="*/ 81 h 195"/>
                <a:gd name="T14" fmla="*/ 87 w 172"/>
                <a:gd name="T15" fmla="*/ 42 h 195"/>
                <a:gd name="T16" fmla="*/ 125 w 172"/>
                <a:gd name="T17" fmla="*/ 81 h 195"/>
                <a:gd name="T18" fmla="*/ 125 w 172"/>
                <a:gd name="T19" fmla="*/ 195 h 195"/>
                <a:gd name="T20" fmla="*/ 172 w 172"/>
                <a:gd name="T21" fmla="*/ 195 h 195"/>
                <a:gd name="T22" fmla="*/ 172 w 172"/>
                <a:gd name="T23" fmla="*/ 77 h 195"/>
                <a:gd name="T24" fmla="*/ 100 w 172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95">
                  <a:moveTo>
                    <a:pt x="100" y="0"/>
                  </a:moveTo>
                  <a:cubicBezTo>
                    <a:pt x="77" y="0"/>
                    <a:pt x="59" y="7"/>
                    <a:pt x="43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58"/>
                    <a:pt x="63" y="42"/>
                    <a:pt x="87" y="42"/>
                  </a:cubicBezTo>
                  <a:cubicBezTo>
                    <a:pt x="111" y="42"/>
                    <a:pt x="125" y="59"/>
                    <a:pt x="125" y="81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72" y="195"/>
                    <a:pt x="172" y="195"/>
                    <a:pt x="172" y="195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2" y="33"/>
                    <a:pt x="14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EBA18222-0574-4CF7-8D63-E093FA8ABF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4" y="3100387"/>
              <a:ext cx="1090617" cy="1163639"/>
            </a:xfrm>
            <a:custGeom>
              <a:avLst/>
              <a:gdLst>
                <a:gd name="T0" fmla="*/ 99 w 188"/>
                <a:gd name="T1" fmla="*/ 0 h 200"/>
                <a:gd name="T2" fmla="*/ 0 w 188"/>
                <a:gd name="T3" fmla="*/ 100 h 200"/>
                <a:gd name="T4" fmla="*/ 104 w 188"/>
                <a:gd name="T5" fmla="*/ 200 h 200"/>
                <a:gd name="T6" fmla="*/ 181 w 188"/>
                <a:gd name="T7" fmla="*/ 170 h 200"/>
                <a:gd name="T8" fmla="*/ 159 w 188"/>
                <a:gd name="T9" fmla="*/ 139 h 200"/>
                <a:gd name="T10" fmla="*/ 106 w 188"/>
                <a:gd name="T11" fmla="*/ 159 h 200"/>
                <a:gd name="T12" fmla="*/ 46 w 188"/>
                <a:gd name="T13" fmla="*/ 115 h 200"/>
                <a:gd name="T14" fmla="*/ 184 w 188"/>
                <a:gd name="T15" fmla="*/ 115 h 200"/>
                <a:gd name="T16" fmla="*/ 188 w 188"/>
                <a:gd name="T17" fmla="*/ 88 h 200"/>
                <a:gd name="T18" fmla="*/ 99 w 188"/>
                <a:gd name="T19" fmla="*/ 0 h 200"/>
                <a:gd name="T20" fmla="*/ 48 w 188"/>
                <a:gd name="T21" fmla="*/ 81 h 200"/>
                <a:gd name="T22" fmla="*/ 98 w 188"/>
                <a:gd name="T23" fmla="*/ 38 h 200"/>
                <a:gd name="T24" fmla="*/ 143 w 188"/>
                <a:gd name="T25" fmla="*/ 81 h 200"/>
                <a:gd name="T26" fmla="*/ 48 w 188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00">
                  <a:moveTo>
                    <a:pt x="99" y="0"/>
                  </a:move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1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5" y="151"/>
                    <a:pt x="124" y="159"/>
                    <a:pt x="106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8" y="99"/>
                    <a:pt x="188" y="88"/>
                  </a:cubicBezTo>
                  <a:cubicBezTo>
                    <a:pt x="188" y="38"/>
                    <a:pt x="152" y="0"/>
                    <a:pt x="99" y="0"/>
                  </a:cubicBezTo>
                  <a:close/>
                  <a:moveTo>
                    <a:pt x="48" y="81"/>
                  </a:moveTo>
                  <a:cubicBezTo>
                    <a:pt x="53" y="55"/>
                    <a:pt x="73" y="38"/>
                    <a:pt x="98" y="38"/>
                  </a:cubicBezTo>
                  <a:cubicBezTo>
                    <a:pt x="122" y="38"/>
                    <a:pt x="142" y="53"/>
                    <a:pt x="143" y="81"/>
                  </a:cubicBezTo>
                  <a:lnTo>
                    <a:pt x="4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9716E09A-8C9A-486E-B037-A17B3D6499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738" y="3100387"/>
              <a:ext cx="1085848" cy="1163639"/>
            </a:xfrm>
            <a:custGeom>
              <a:avLst/>
              <a:gdLst>
                <a:gd name="T0" fmla="*/ 99 w 187"/>
                <a:gd name="T1" fmla="*/ 0 h 200"/>
                <a:gd name="T2" fmla="*/ 0 w 187"/>
                <a:gd name="T3" fmla="*/ 100 h 200"/>
                <a:gd name="T4" fmla="*/ 103 w 187"/>
                <a:gd name="T5" fmla="*/ 200 h 200"/>
                <a:gd name="T6" fmla="*/ 180 w 187"/>
                <a:gd name="T7" fmla="*/ 170 h 200"/>
                <a:gd name="T8" fmla="*/ 158 w 187"/>
                <a:gd name="T9" fmla="*/ 139 h 200"/>
                <a:gd name="T10" fmla="*/ 105 w 187"/>
                <a:gd name="T11" fmla="*/ 159 h 200"/>
                <a:gd name="T12" fmla="*/ 46 w 187"/>
                <a:gd name="T13" fmla="*/ 115 h 200"/>
                <a:gd name="T14" fmla="*/ 183 w 187"/>
                <a:gd name="T15" fmla="*/ 115 h 200"/>
                <a:gd name="T16" fmla="*/ 187 w 187"/>
                <a:gd name="T17" fmla="*/ 88 h 200"/>
                <a:gd name="T18" fmla="*/ 99 w 187"/>
                <a:gd name="T19" fmla="*/ 0 h 200"/>
                <a:gd name="T20" fmla="*/ 47 w 187"/>
                <a:gd name="T21" fmla="*/ 81 h 200"/>
                <a:gd name="T22" fmla="*/ 97 w 187"/>
                <a:gd name="T23" fmla="*/ 38 h 200"/>
                <a:gd name="T24" fmla="*/ 142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99" y="0"/>
                  </a:moveTo>
                  <a:cubicBezTo>
                    <a:pt x="45" y="0"/>
                    <a:pt x="0" y="42"/>
                    <a:pt x="0" y="100"/>
                  </a:cubicBezTo>
                  <a:cubicBezTo>
                    <a:pt x="0" y="159"/>
                    <a:pt x="45" y="200"/>
                    <a:pt x="103" y="200"/>
                  </a:cubicBezTo>
                  <a:cubicBezTo>
                    <a:pt x="122" y="200"/>
                    <a:pt x="153" y="194"/>
                    <a:pt x="180" y="17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3" y="144"/>
                    <a:pt x="46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6" y="109"/>
                    <a:pt x="187" y="99"/>
                    <a:pt x="187" y="88"/>
                  </a:cubicBezTo>
                  <a:cubicBezTo>
                    <a:pt x="187" y="38"/>
                    <a:pt x="151" y="0"/>
                    <a:pt x="99" y="0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7" y="38"/>
                  </a:cubicBezTo>
                  <a:cubicBezTo>
                    <a:pt x="121" y="38"/>
                    <a:pt x="141" y="53"/>
                    <a:pt x="142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CF59AA67-BBCD-47E9-B553-F761970813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6152" y="3100387"/>
              <a:ext cx="1085848" cy="1163639"/>
            </a:xfrm>
            <a:custGeom>
              <a:avLst/>
              <a:gdLst>
                <a:gd name="T0" fmla="*/ 187 w 187"/>
                <a:gd name="T1" fmla="*/ 88 h 200"/>
                <a:gd name="T2" fmla="*/ 99 w 187"/>
                <a:gd name="T3" fmla="*/ 0 h 200"/>
                <a:gd name="T4" fmla="*/ 0 w 187"/>
                <a:gd name="T5" fmla="*/ 100 h 200"/>
                <a:gd name="T6" fmla="*/ 104 w 187"/>
                <a:gd name="T7" fmla="*/ 200 h 200"/>
                <a:gd name="T8" fmla="*/ 180 w 187"/>
                <a:gd name="T9" fmla="*/ 170 h 200"/>
                <a:gd name="T10" fmla="*/ 159 w 187"/>
                <a:gd name="T11" fmla="*/ 139 h 200"/>
                <a:gd name="T12" fmla="*/ 105 w 187"/>
                <a:gd name="T13" fmla="*/ 159 h 200"/>
                <a:gd name="T14" fmla="*/ 46 w 187"/>
                <a:gd name="T15" fmla="*/ 115 h 200"/>
                <a:gd name="T16" fmla="*/ 184 w 187"/>
                <a:gd name="T17" fmla="*/ 115 h 200"/>
                <a:gd name="T18" fmla="*/ 187 w 187"/>
                <a:gd name="T19" fmla="*/ 88 h 200"/>
                <a:gd name="T20" fmla="*/ 47 w 187"/>
                <a:gd name="T21" fmla="*/ 81 h 200"/>
                <a:gd name="T22" fmla="*/ 98 w 187"/>
                <a:gd name="T23" fmla="*/ 38 h 200"/>
                <a:gd name="T24" fmla="*/ 143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187" y="88"/>
                  </a:moveTo>
                  <a:cubicBezTo>
                    <a:pt x="187" y="38"/>
                    <a:pt x="152" y="0"/>
                    <a:pt x="99" y="0"/>
                  </a:cubicBez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0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7" y="99"/>
                    <a:pt x="187" y="88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8" y="38"/>
                  </a:cubicBezTo>
                  <a:cubicBezTo>
                    <a:pt x="122" y="38"/>
                    <a:pt x="141" y="53"/>
                    <a:pt x="143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1E0357FF-9FEF-4CCA-B464-E33C5AF65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1" y="3100387"/>
              <a:ext cx="876303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6 w 151"/>
                <a:gd name="T5" fmla="*/ 55 h 200"/>
                <a:gd name="T6" fmla="*/ 79 w 151"/>
                <a:gd name="T7" fmla="*/ 39 h 200"/>
                <a:gd name="T8" fmla="*/ 124 w 151"/>
                <a:gd name="T9" fmla="*/ 58 h 200"/>
                <a:gd name="T10" fmla="*/ 148 w 151"/>
                <a:gd name="T11" fmla="*/ 29 h 200"/>
                <a:gd name="T12" fmla="*/ 81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6" y="63"/>
                    <a:pt x="56" y="55"/>
                  </a:cubicBezTo>
                  <a:cubicBezTo>
                    <a:pt x="56" y="47"/>
                    <a:pt x="65" y="39"/>
                    <a:pt x="79" y="39"/>
                  </a:cubicBezTo>
                  <a:cubicBezTo>
                    <a:pt x="96" y="39"/>
                    <a:pt x="110" y="46"/>
                    <a:pt x="124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1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2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848B0C3A-5990-4938-AC8B-68D10AE45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716212"/>
              <a:ext cx="1498603" cy="1547814"/>
            </a:xfrm>
            <a:custGeom>
              <a:avLst/>
              <a:gdLst>
                <a:gd name="T0" fmla="*/ 136 w 258"/>
                <a:gd name="T1" fmla="*/ 164 h 266"/>
                <a:gd name="T2" fmla="*/ 211 w 258"/>
                <a:gd name="T3" fmla="*/ 164 h 266"/>
                <a:gd name="T4" fmla="*/ 211 w 258"/>
                <a:gd name="T5" fmla="*/ 191 h 266"/>
                <a:gd name="T6" fmla="*/ 139 w 258"/>
                <a:gd name="T7" fmla="*/ 223 h 266"/>
                <a:gd name="T8" fmla="*/ 49 w 258"/>
                <a:gd name="T9" fmla="*/ 133 h 266"/>
                <a:gd name="T10" fmla="*/ 136 w 258"/>
                <a:gd name="T11" fmla="*/ 43 h 266"/>
                <a:gd name="T12" fmla="*/ 209 w 258"/>
                <a:gd name="T13" fmla="*/ 82 h 266"/>
                <a:gd name="T14" fmla="*/ 245 w 258"/>
                <a:gd name="T15" fmla="*/ 56 h 266"/>
                <a:gd name="T16" fmla="*/ 137 w 258"/>
                <a:gd name="T17" fmla="*/ 0 h 266"/>
                <a:gd name="T18" fmla="*/ 0 w 258"/>
                <a:gd name="T19" fmla="*/ 133 h 266"/>
                <a:gd name="T20" fmla="*/ 137 w 258"/>
                <a:gd name="T21" fmla="*/ 266 h 266"/>
                <a:gd name="T22" fmla="*/ 258 w 258"/>
                <a:gd name="T23" fmla="*/ 198 h 266"/>
                <a:gd name="T24" fmla="*/ 258 w 258"/>
                <a:gd name="T25" fmla="*/ 123 h 266"/>
                <a:gd name="T26" fmla="*/ 136 w 258"/>
                <a:gd name="T27" fmla="*/ 123 h 266"/>
                <a:gd name="T28" fmla="*/ 136 w 258"/>
                <a:gd name="T29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66">
                  <a:moveTo>
                    <a:pt x="136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1" y="191"/>
                    <a:pt x="211" y="191"/>
                    <a:pt x="211" y="191"/>
                  </a:cubicBezTo>
                  <a:cubicBezTo>
                    <a:pt x="195" y="212"/>
                    <a:pt x="166" y="223"/>
                    <a:pt x="139" y="223"/>
                  </a:cubicBezTo>
                  <a:cubicBezTo>
                    <a:pt x="86" y="223"/>
                    <a:pt x="49" y="186"/>
                    <a:pt x="49" y="133"/>
                  </a:cubicBezTo>
                  <a:cubicBezTo>
                    <a:pt x="49" y="82"/>
                    <a:pt x="82" y="43"/>
                    <a:pt x="136" y="43"/>
                  </a:cubicBezTo>
                  <a:cubicBezTo>
                    <a:pt x="168" y="43"/>
                    <a:pt x="188" y="56"/>
                    <a:pt x="209" y="82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9" y="19"/>
                    <a:pt x="181" y="0"/>
                    <a:pt x="137" y="0"/>
                  </a:cubicBezTo>
                  <a:cubicBezTo>
                    <a:pt x="63" y="0"/>
                    <a:pt x="0" y="55"/>
                    <a:pt x="0" y="133"/>
                  </a:cubicBezTo>
                  <a:cubicBezTo>
                    <a:pt x="0" y="210"/>
                    <a:pt x="61" y="266"/>
                    <a:pt x="137" y="266"/>
                  </a:cubicBezTo>
                  <a:cubicBezTo>
                    <a:pt x="186" y="266"/>
                    <a:pt x="232" y="242"/>
                    <a:pt x="258" y="198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136" y="123"/>
                    <a:pt x="136" y="123"/>
                    <a:pt x="136" y="123"/>
                  </a:cubicBezTo>
                  <a:lnTo>
                    <a:pt x="13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5B3B25AF-6D6A-4C8E-9770-0F5830E25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97" y="2716212"/>
              <a:ext cx="1441448" cy="1547814"/>
            </a:xfrm>
            <a:custGeom>
              <a:avLst/>
              <a:gdLst>
                <a:gd name="T0" fmla="*/ 136 w 248"/>
                <a:gd name="T1" fmla="*/ 43 h 266"/>
                <a:gd name="T2" fmla="*/ 212 w 248"/>
                <a:gd name="T3" fmla="*/ 87 h 266"/>
                <a:gd name="T4" fmla="*/ 248 w 248"/>
                <a:gd name="T5" fmla="*/ 61 h 266"/>
                <a:gd name="T6" fmla="*/ 136 w 248"/>
                <a:gd name="T7" fmla="*/ 0 h 266"/>
                <a:gd name="T8" fmla="*/ 0 w 248"/>
                <a:gd name="T9" fmla="*/ 133 h 266"/>
                <a:gd name="T10" fmla="*/ 136 w 248"/>
                <a:gd name="T11" fmla="*/ 266 h 266"/>
                <a:gd name="T12" fmla="*/ 248 w 248"/>
                <a:gd name="T13" fmla="*/ 205 h 266"/>
                <a:gd name="T14" fmla="*/ 212 w 248"/>
                <a:gd name="T15" fmla="*/ 179 h 266"/>
                <a:gd name="T16" fmla="*/ 136 w 248"/>
                <a:gd name="T17" fmla="*/ 222 h 266"/>
                <a:gd name="T18" fmla="*/ 49 w 248"/>
                <a:gd name="T19" fmla="*/ 133 h 266"/>
                <a:gd name="T20" fmla="*/ 136 w 248"/>
                <a:gd name="T21" fmla="*/ 4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266">
                  <a:moveTo>
                    <a:pt x="136" y="43"/>
                  </a:moveTo>
                  <a:cubicBezTo>
                    <a:pt x="168" y="43"/>
                    <a:pt x="190" y="57"/>
                    <a:pt x="212" y="87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24" y="23"/>
                    <a:pt x="185" y="0"/>
                    <a:pt x="136" y="0"/>
                  </a:cubicBezTo>
                  <a:cubicBezTo>
                    <a:pt x="59" y="0"/>
                    <a:pt x="0" y="58"/>
                    <a:pt x="0" y="133"/>
                  </a:cubicBezTo>
                  <a:cubicBezTo>
                    <a:pt x="0" y="207"/>
                    <a:pt x="57" y="266"/>
                    <a:pt x="136" y="266"/>
                  </a:cubicBezTo>
                  <a:cubicBezTo>
                    <a:pt x="183" y="266"/>
                    <a:pt x="224" y="244"/>
                    <a:pt x="248" y="205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193" y="207"/>
                    <a:pt x="170" y="222"/>
                    <a:pt x="136" y="222"/>
                  </a:cubicBezTo>
                  <a:cubicBezTo>
                    <a:pt x="85" y="222"/>
                    <a:pt x="49" y="183"/>
                    <a:pt x="49" y="133"/>
                  </a:cubicBezTo>
                  <a:cubicBezTo>
                    <a:pt x="49" y="85"/>
                    <a:pt x="84" y="43"/>
                    <a:pt x="13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78692909-0053-4E5A-997E-70E6D7D05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6" y="3111500"/>
              <a:ext cx="657221" cy="1128709"/>
            </a:xfrm>
            <a:custGeom>
              <a:avLst/>
              <a:gdLst>
                <a:gd name="T0" fmla="*/ 43 w 113"/>
                <a:gd name="T1" fmla="*/ 27 h 194"/>
                <a:gd name="T2" fmla="*/ 43 w 113"/>
                <a:gd name="T3" fmla="*/ 2 h 194"/>
                <a:gd name="T4" fmla="*/ 0 w 113"/>
                <a:gd name="T5" fmla="*/ 2 h 194"/>
                <a:gd name="T6" fmla="*/ 0 w 113"/>
                <a:gd name="T7" fmla="*/ 194 h 194"/>
                <a:gd name="T8" fmla="*/ 46 w 113"/>
                <a:gd name="T9" fmla="*/ 194 h 194"/>
                <a:gd name="T10" fmla="*/ 46 w 113"/>
                <a:gd name="T11" fmla="*/ 98 h 194"/>
                <a:gd name="T12" fmla="*/ 113 w 113"/>
                <a:gd name="T13" fmla="*/ 46 h 194"/>
                <a:gd name="T14" fmla="*/ 113 w 113"/>
                <a:gd name="T15" fmla="*/ 2 h 194"/>
                <a:gd name="T16" fmla="*/ 96 w 113"/>
                <a:gd name="T17" fmla="*/ 0 h 194"/>
                <a:gd name="T18" fmla="*/ 43 w 113"/>
                <a:gd name="T19" fmla="*/ 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4">
                  <a:moveTo>
                    <a:pt x="43" y="27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58"/>
                    <a:pt x="74" y="39"/>
                    <a:pt x="113" y="46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9" y="1"/>
                    <a:pt x="103" y="0"/>
                    <a:pt x="96" y="0"/>
                  </a:cubicBezTo>
                  <a:cubicBezTo>
                    <a:pt x="75" y="0"/>
                    <a:pt x="56" y="9"/>
                    <a:pt x="4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0760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F7AD-3E7F-4FAD-AF0E-8850F467841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17/04/2020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E474-8808-49F1-90F0-02C7B413242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59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33DD08CE-B97C-48E1-9F83-F270648BAA44}"/>
              </a:ext>
            </a:extLst>
          </p:cNvPr>
          <p:cNvSpPr/>
          <p:nvPr/>
        </p:nvSpPr>
        <p:spPr>
          <a:xfrm>
            <a:off x="203521" y="199133"/>
            <a:ext cx="9488729" cy="6457149"/>
          </a:xfrm>
          <a:prstGeom prst="rect">
            <a:avLst/>
          </a:prstGeom>
          <a:solidFill>
            <a:srgbClr val="CFCDC9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61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403204B2-A0A6-43E8-BFD5-3AACCF6A76EA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530" y="189358"/>
            <a:ext cx="1742927" cy="189769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20E15B3-A687-DB47-8379-E7E8017104DE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372" y="189358"/>
            <a:ext cx="1742927" cy="1897691"/>
          </a:xfrm>
          <a:prstGeom prst="rect">
            <a:avLst/>
          </a:prstGeom>
        </p:spPr>
      </p:pic>
      <p:sp>
        <p:nvSpPr>
          <p:cNvPr id="45" name="Date Placeholder 3">
            <a:extLst>
              <a:ext uri="{FF2B5EF4-FFF2-40B4-BE49-F238E27FC236}">
                <a16:creationId xmlns:a16="http://schemas.microsoft.com/office/drawing/2014/main" id="{771410C4-7AB9-45C5-91BB-E3FD5A6CD7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0411" y="6349081"/>
            <a:ext cx="2542339" cy="1823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61" spc="-27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B3EADE62-8990-499B-B090-37772796C756}" type="datetime5">
              <a:rPr lang="en-AU" smtClean="0"/>
              <a:t>17-Apr-20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24229-1E2E-493C-B671-ECB3F0068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68791" y="6348839"/>
            <a:ext cx="3344176" cy="18281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6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AU"/>
              <a:t>CONFIDENTIAL</a:t>
            </a:r>
          </a:p>
        </p:txBody>
      </p:sp>
      <p:sp>
        <p:nvSpPr>
          <p:cNvPr id="61" name="Slide Number Placeholder 5">
            <a:extLst>
              <a:ext uri="{FF2B5EF4-FFF2-40B4-BE49-F238E27FC236}">
                <a16:creationId xmlns:a16="http://schemas.microsoft.com/office/drawing/2014/main" id="{94FECE48-3B66-4705-A373-F80B0F1B6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4770" y="6348839"/>
            <a:ext cx="340442" cy="18281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6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624A46E9-42A8-45B7-93EE-6864F9FB1E1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75087-49B6-4ED1-A3CD-6D4CBD6AA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3419" y="1500210"/>
            <a:ext cx="3827199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E0CE83-22FE-4BCC-9D80-BB0A6E4D5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360000"/>
            <a:ext cx="8019790" cy="92299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B8F0B7-D263-FC46-9451-715D2545743F}"/>
              </a:ext>
            </a:extLst>
          </p:cNvPr>
          <p:cNvGrpSpPr/>
          <p:nvPr/>
        </p:nvGrpSpPr>
        <p:grpSpPr>
          <a:xfrm>
            <a:off x="8231564" y="6353707"/>
            <a:ext cx="1291347" cy="173076"/>
            <a:chOff x="0" y="2593975"/>
            <a:chExt cx="12192000" cy="1670051"/>
          </a:xfrm>
          <a:solidFill>
            <a:schemeClr val="accent1"/>
          </a:solidFill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07EC5DF6-35DC-0F45-AAC5-A941DBE08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1438" y="3100387"/>
              <a:ext cx="877887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7 w 151"/>
                <a:gd name="T5" fmla="*/ 55 h 200"/>
                <a:gd name="T6" fmla="*/ 79 w 151"/>
                <a:gd name="T7" fmla="*/ 39 h 200"/>
                <a:gd name="T8" fmla="*/ 125 w 151"/>
                <a:gd name="T9" fmla="*/ 58 h 200"/>
                <a:gd name="T10" fmla="*/ 148 w 151"/>
                <a:gd name="T11" fmla="*/ 29 h 200"/>
                <a:gd name="T12" fmla="*/ 82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7" y="63"/>
                    <a:pt x="57" y="55"/>
                  </a:cubicBezTo>
                  <a:cubicBezTo>
                    <a:pt x="57" y="47"/>
                    <a:pt x="65" y="39"/>
                    <a:pt x="79" y="39"/>
                  </a:cubicBezTo>
                  <a:cubicBezTo>
                    <a:pt x="96" y="39"/>
                    <a:pt x="111" y="46"/>
                    <a:pt x="125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2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3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4C6A2D5B-63BA-1343-BB88-951F33843A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6213" y="3100387"/>
              <a:ext cx="1168396" cy="1163639"/>
            </a:xfrm>
            <a:custGeom>
              <a:avLst/>
              <a:gdLst>
                <a:gd name="T0" fmla="*/ 153 w 201"/>
                <a:gd name="T1" fmla="*/ 23 h 200"/>
                <a:gd name="T2" fmla="*/ 93 w 201"/>
                <a:gd name="T3" fmla="*/ 0 h 200"/>
                <a:gd name="T4" fmla="*/ 0 w 201"/>
                <a:gd name="T5" fmla="*/ 100 h 200"/>
                <a:gd name="T6" fmla="*/ 93 w 201"/>
                <a:gd name="T7" fmla="*/ 200 h 200"/>
                <a:gd name="T8" fmla="*/ 158 w 201"/>
                <a:gd name="T9" fmla="*/ 170 h 200"/>
                <a:gd name="T10" fmla="*/ 158 w 201"/>
                <a:gd name="T11" fmla="*/ 195 h 200"/>
                <a:gd name="T12" fmla="*/ 201 w 201"/>
                <a:gd name="T13" fmla="*/ 195 h 200"/>
                <a:gd name="T14" fmla="*/ 201 w 201"/>
                <a:gd name="T15" fmla="*/ 4 h 200"/>
                <a:gd name="T16" fmla="*/ 153 w 201"/>
                <a:gd name="T17" fmla="*/ 4 h 200"/>
                <a:gd name="T18" fmla="*/ 153 w 201"/>
                <a:gd name="T19" fmla="*/ 23 h 200"/>
                <a:gd name="T20" fmla="*/ 101 w 201"/>
                <a:gd name="T21" fmla="*/ 158 h 200"/>
                <a:gd name="T22" fmla="*/ 47 w 201"/>
                <a:gd name="T23" fmla="*/ 100 h 200"/>
                <a:gd name="T24" fmla="*/ 101 w 201"/>
                <a:gd name="T25" fmla="*/ 42 h 200"/>
                <a:gd name="T26" fmla="*/ 155 w 201"/>
                <a:gd name="T27" fmla="*/ 100 h 200"/>
                <a:gd name="T28" fmla="*/ 101 w 201"/>
                <a:gd name="T29" fmla="*/ 1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200">
                  <a:moveTo>
                    <a:pt x="153" y="23"/>
                  </a:moveTo>
                  <a:cubicBezTo>
                    <a:pt x="137" y="7"/>
                    <a:pt x="117" y="0"/>
                    <a:pt x="93" y="0"/>
                  </a:cubicBezTo>
                  <a:cubicBezTo>
                    <a:pt x="38" y="0"/>
                    <a:pt x="0" y="45"/>
                    <a:pt x="0" y="100"/>
                  </a:cubicBezTo>
                  <a:cubicBezTo>
                    <a:pt x="0" y="155"/>
                    <a:pt x="36" y="200"/>
                    <a:pt x="93" y="200"/>
                  </a:cubicBezTo>
                  <a:cubicBezTo>
                    <a:pt x="121" y="200"/>
                    <a:pt x="141" y="192"/>
                    <a:pt x="158" y="170"/>
                  </a:cubicBezTo>
                  <a:cubicBezTo>
                    <a:pt x="158" y="195"/>
                    <a:pt x="158" y="195"/>
                    <a:pt x="158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153" y="4"/>
                    <a:pt x="153" y="4"/>
                    <a:pt x="153" y="4"/>
                  </a:cubicBezTo>
                  <a:lnTo>
                    <a:pt x="153" y="23"/>
                  </a:lnTo>
                  <a:close/>
                  <a:moveTo>
                    <a:pt x="101" y="158"/>
                  </a:moveTo>
                  <a:cubicBezTo>
                    <a:pt x="71" y="158"/>
                    <a:pt x="47" y="135"/>
                    <a:pt x="47" y="100"/>
                  </a:cubicBezTo>
                  <a:cubicBezTo>
                    <a:pt x="47" y="66"/>
                    <a:pt x="70" y="42"/>
                    <a:pt x="101" y="42"/>
                  </a:cubicBezTo>
                  <a:cubicBezTo>
                    <a:pt x="133" y="42"/>
                    <a:pt x="155" y="67"/>
                    <a:pt x="155" y="100"/>
                  </a:cubicBezTo>
                  <a:cubicBezTo>
                    <a:pt x="155" y="133"/>
                    <a:pt x="134" y="158"/>
                    <a:pt x="10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34BB9BBC-AD08-5445-9943-8B2AF3E58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54" y="2593975"/>
              <a:ext cx="354016" cy="342902"/>
            </a:xfrm>
            <a:custGeom>
              <a:avLst/>
              <a:gdLst>
                <a:gd name="T0" fmla="*/ 30 w 61"/>
                <a:gd name="T1" fmla="*/ 0 h 59"/>
                <a:gd name="T2" fmla="*/ 0 w 61"/>
                <a:gd name="T3" fmla="*/ 30 h 59"/>
                <a:gd name="T4" fmla="*/ 30 w 61"/>
                <a:gd name="T5" fmla="*/ 59 h 59"/>
                <a:gd name="T6" fmla="*/ 61 w 61"/>
                <a:gd name="T7" fmla="*/ 30 h 59"/>
                <a:gd name="T8" fmla="*/ 30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30" y="0"/>
                  </a:moveTo>
                  <a:cubicBezTo>
                    <a:pt x="12" y="0"/>
                    <a:pt x="0" y="13"/>
                    <a:pt x="0" y="30"/>
                  </a:cubicBezTo>
                  <a:cubicBezTo>
                    <a:pt x="0" y="47"/>
                    <a:pt x="13" y="59"/>
                    <a:pt x="30" y="59"/>
                  </a:cubicBezTo>
                  <a:cubicBezTo>
                    <a:pt x="47" y="59"/>
                    <a:pt x="61" y="48"/>
                    <a:pt x="61" y="30"/>
                  </a:cubicBezTo>
                  <a:cubicBezTo>
                    <a:pt x="61" y="13"/>
                    <a:pt x="47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2" name="Rectangle 8">
              <a:extLst>
                <a:ext uri="{FF2B5EF4-FFF2-40B4-BE49-F238E27FC236}">
                  <a16:creationId xmlns:a16="http://schemas.microsoft.com/office/drawing/2014/main" id="{86D18EAE-509B-C947-A2FD-0C56926CA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675" y="3124196"/>
              <a:ext cx="273052" cy="11112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7CB45BC8-5735-DB47-9CDE-74D2CF556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48" y="3100387"/>
              <a:ext cx="998541" cy="1135061"/>
            </a:xfrm>
            <a:custGeom>
              <a:avLst/>
              <a:gdLst>
                <a:gd name="T0" fmla="*/ 100 w 172"/>
                <a:gd name="T1" fmla="*/ 0 h 195"/>
                <a:gd name="T2" fmla="*/ 43 w 172"/>
                <a:gd name="T3" fmla="*/ 23 h 195"/>
                <a:gd name="T4" fmla="*/ 43 w 172"/>
                <a:gd name="T5" fmla="*/ 4 h 195"/>
                <a:gd name="T6" fmla="*/ 0 w 172"/>
                <a:gd name="T7" fmla="*/ 4 h 195"/>
                <a:gd name="T8" fmla="*/ 0 w 172"/>
                <a:gd name="T9" fmla="*/ 195 h 195"/>
                <a:gd name="T10" fmla="*/ 47 w 172"/>
                <a:gd name="T11" fmla="*/ 195 h 195"/>
                <a:gd name="T12" fmla="*/ 47 w 172"/>
                <a:gd name="T13" fmla="*/ 81 h 195"/>
                <a:gd name="T14" fmla="*/ 87 w 172"/>
                <a:gd name="T15" fmla="*/ 42 h 195"/>
                <a:gd name="T16" fmla="*/ 125 w 172"/>
                <a:gd name="T17" fmla="*/ 81 h 195"/>
                <a:gd name="T18" fmla="*/ 125 w 172"/>
                <a:gd name="T19" fmla="*/ 195 h 195"/>
                <a:gd name="T20" fmla="*/ 172 w 172"/>
                <a:gd name="T21" fmla="*/ 195 h 195"/>
                <a:gd name="T22" fmla="*/ 172 w 172"/>
                <a:gd name="T23" fmla="*/ 77 h 195"/>
                <a:gd name="T24" fmla="*/ 100 w 172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195">
                  <a:moveTo>
                    <a:pt x="100" y="0"/>
                  </a:moveTo>
                  <a:cubicBezTo>
                    <a:pt x="77" y="0"/>
                    <a:pt x="59" y="7"/>
                    <a:pt x="43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47" y="195"/>
                    <a:pt x="47" y="1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7" y="58"/>
                    <a:pt x="63" y="42"/>
                    <a:pt x="87" y="42"/>
                  </a:cubicBezTo>
                  <a:cubicBezTo>
                    <a:pt x="111" y="42"/>
                    <a:pt x="125" y="59"/>
                    <a:pt x="125" y="81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72" y="195"/>
                    <a:pt x="172" y="195"/>
                    <a:pt x="172" y="195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2" y="33"/>
                    <a:pt x="147" y="0"/>
                    <a:pt x="1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ECA1430D-D140-C842-BF8F-B0A054B939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7184" y="3100387"/>
              <a:ext cx="1090617" cy="1163639"/>
            </a:xfrm>
            <a:custGeom>
              <a:avLst/>
              <a:gdLst>
                <a:gd name="T0" fmla="*/ 99 w 188"/>
                <a:gd name="T1" fmla="*/ 0 h 200"/>
                <a:gd name="T2" fmla="*/ 0 w 188"/>
                <a:gd name="T3" fmla="*/ 100 h 200"/>
                <a:gd name="T4" fmla="*/ 104 w 188"/>
                <a:gd name="T5" fmla="*/ 200 h 200"/>
                <a:gd name="T6" fmla="*/ 181 w 188"/>
                <a:gd name="T7" fmla="*/ 170 h 200"/>
                <a:gd name="T8" fmla="*/ 159 w 188"/>
                <a:gd name="T9" fmla="*/ 139 h 200"/>
                <a:gd name="T10" fmla="*/ 106 w 188"/>
                <a:gd name="T11" fmla="*/ 159 h 200"/>
                <a:gd name="T12" fmla="*/ 46 w 188"/>
                <a:gd name="T13" fmla="*/ 115 h 200"/>
                <a:gd name="T14" fmla="*/ 184 w 188"/>
                <a:gd name="T15" fmla="*/ 115 h 200"/>
                <a:gd name="T16" fmla="*/ 188 w 188"/>
                <a:gd name="T17" fmla="*/ 88 h 200"/>
                <a:gd name="T18" fmla="*/ 99 w 188"/>
                <a:gd name="T19" fmla="*/ 0 h 200"/>
                <a:gd name="T20" fmla="*/ 48 w 188"/>
                <a:gd name="T21" fmla="*/ 81 h 200"/>
                <a:gd name="T22" fmla="*/ 98 w 188"/>
                <a:gd name="T23" fmla="*/ 38 h 200"/>
                <a:gd name="T24" fmla="*/ 143 w 188"/>
                <a:gd name="T25" fmla="*/ 81 h 200"/>
                <a:gd name="T26" fmla="*/ 48 w 188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00">
                  <a:moveTo>
                    <a:pt x="99" y="0"/>
                  </a:move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1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5" y="151"/>
                    <a:pt x="124" y="159"/>
                    <a:pt x="106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8" y="99"/>
                    <a:pt x="188" y="88"/>
                  </a:cubicBezTo>
                  <a:cubicBezTo>
                    <a:pt x="188" y="38"/>
                    <a:pt x="152" y="0"/>
                    <a:pt x="99" y="0"/>
                  </a:cubicBezTo>
                  <a:close/>
                  <a:moveTo>
                    <a:pt x="48" y="81"/>
                  </a:moveTo>
                  <a:cubicBezTo>
                    <a:pt x="53" y="55"/>
                    <a:pt x="73" y="38"/>
                    <a:pt x="98" y="38"/>
                  </a:cubicBezTo>
                  <a:cubicBezTo>
                    <a:pt x="122" y="38"/>
                    <a:pt x="142" y="53"/>
                    <a:pt x="143" y="81"/>
                  </a:cubicBezTo>
                  <a:lnTo>
                    <a:pt x="48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1CA1FADB-E3E8-F44B-9A4B-4C32647A70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738" y="3100387"/>
              <a:ext cx="1085848" cy="1163639"/>
            </a:xfrm>
            <a:custGeom>
              <a:avLst/>
              <a:gdLst>
                <a:gd name="T0" fmla="*/ 99 w 187"/>
                <a:gd name="T1" fmla="*/ 0 h 200"/>
                <a:gd name="T2" fmla="*/ 0 w 187"/>
                <a:gd name="T3" fmla="*/ 100 h 200"/>
                <a:gd name="T4" fmla="*/ 103 w 187"/>
                <a:gd name="T5" fmla="*/ 200 h 200"/>
                <a:gd name="T6" fmla="*/ 180 w 187"/>
                <a:gd name="T7" fmla="*/ 170 h 200"/>
                <a:gd name="T8" fmla="*/ 158 w 187"/>
                <a:gd name="T9" fmla="*/ 139 h 200"/>
                <a:gd name="T10" fmla="*/ 105 w 187"/>
                <a:gd name="T11" fmla="*/ 159 h 200"/>
                <a:gd name="T12" fmla="*/ 46 w 187"/>
                <a:gd name="T13" fmla="*/ 115 h 200"/>
                <a:gd name="T14" fmla="*/ 183 w 187"/>
                <a:gd name="T15" fmla="*/ 115 h 200"/>
                <a:gd name="T16" fmla="*/ 187 w 187"/>
                <a:gd name="T17" fmla="*/ 88 h 200"/>
                <a:gd name="T18" fmla="*/ 99 w 187"/>
                <a:gd name="T19" fmla="*/ 0 h 200"/>
                <a:gd name="T20" fmla="*/ 47 w 187"/>
                <a:gd name="T21" fmla="*/ 81 h 200"/>
                <a:gd name="T22" fmla="*/ 97 w 187"/>
                <a:gd name="T23" fmla="*/ 38 h 200"/>
                <a:gd name="T24" fmla="*/ 142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99" y="0"/>
                  </a:moveTo>
                  <a:cubicBezTo>
                    <a:pt x="45" y="0"/>
                    <a:pt x="0" y="42"/>
                    <a:pt x="0" y="100"/>
                  </a:cubicBezTo>
                  <a:cubicBezTo>
                    <a:pt x="0" y="159"/>
                    <a:pt x="45" y="200"/>
                    <a:pt x="103" y="200"/>
                  </a:cubicBezTo>
                  <a:cubicBezTo>
                    <a:pt x="122" y="200"/>
                    <a:pt x="153" y="194"/>
                    <a:pt x="180" y="17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3" y="144"/>
                    <a:pt x="46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6" y="109"/>
                    <a:pt x="187" y="99"/>
                    <a:pt x="187" y="88"/>
                  </a:cubicBezTo>
                  <a:cubicBezTo>
                    <a:pt x="187" y="38"/>
                    <a:pt x="151" y="0"/>
                    <a:pt x="99" y="0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7" y="38"/>
                  </a:cubicBezTo>
                  <a:cubicBezTo>
                    <a:pt x="121" y="38"/>
                    <a:pt x="141" y="53"/>
                    <a:pt x="142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2974E167-AEA5-F740-99CC-247D454CDB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6152" y="3100387"/>
              <a:ext cx="1085848" cy="1163639"/>
            </a:xfrm>
            <a:custGeom>
              <a:avLst/>
              <a:gdLst>
                <a:gd name="T0" fmla="*/ 187 w 187"/>
                <a:gd name="T1" fmla="*/ 88 h 200"/>
                <a:gd name="T2" fmla="*/ 99 w 187"/>
                <a:gd name="T3" fmla="*/ 0 h 200"/>
                <a:gd name="T4" fmla="*/ 0 w 187"/>
                <a:gd name="T5" fmla="*/ 100 h 200"/>
                <a:gd name="T6" fmla="*/ 104 w 187"/>
                <a:gd name="T7" fmla="*/ 200 h 200"/>
                <a:gd name="T8" fmla="*/ 180 w 187"/>
                <a:gd name="T9" fmla="*/ 170 h 200"/>
                <a:gd name="T10" fmla="*/ 159 w 187"/>
                <a:gd name="T11" fmla="*/ 139 h 200"/>
                <a:gd name="T12" fmla="*/ 105 w 187"/>
                <a:gd name="T13" fmla="*/ 159 h 200"/>
                <a:gd name="T14" fmla="*/ 46 w 187"/>
                <a:gd name="T15" fmla="*/ 115 h 200"/>
                <a:gd name="T16" fmla="*/ 184 w 187"/>
                <a:gd name="T17" fmla="*/ 115 h 200"/>
                <a:gd name="T18" fmla="*/ 187 w 187"/>
                <a:gd name="T19" fmla="*/ 88 h 200"/>
                <a:gd name="T20" fmla="*/ 47 w 187"/>
                <a:gd name="T21" fmla="*/ 81 h 200"/>
                <a:gd name="T22" fmla="*/ 98 w 187"/>
                <a:gd name="T23" fmla="*/ 38 h 200"/>
                <a:gd name="T24" fmla="*/ 143 w 187"/>
                <a:gd name="T25" fmla="*/ 81 h 200"/>
                <a:gd name="T26" fmla="*/ 47 w 187"/>
                <a:gd name="T27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200">
                  <a:moveTo>
                    <a:pt x="187" y="88"/>
                  </a:moveTo>
                  <a:cubicBezTo>
                    <a:pt x="187" y="38"/>
                    <a:pt x="152" y="0"/>
                    <a:pt x="99" y="0"/>
                  </a:cubicBezTo>
                  <a:cubicBezTo>
                    <a:pt x="46" y="0"/>
                    <a:pt x="0" y="42"/>
                    <a:pt x="0" y="100"/>
                  </a:cubicBezTo>
                  <a:cubicBezTo>
                    <a:pt x="0" y="159"/>
                    <a:pt x="45" y="200"/>
                    <a:pt x="104" y="200"/>
                  </a:cubicBezTo>
                  <a:cubicBezTo>
                    <a:pt x="122" y="200"/>
                    <a:pt x="154" y="194"/>
                    <a:pt x="180" y="17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44" y="151"/>
                    <a:pt x="124" y="159"/>
                    <a:pt x="105" y="159"/>
                  </a:cubicBezTo>
                  <a:cubicBezTo>
                    <a:pt x="75" y="159"/>
                    <a:pt x="54" y="144"/>
                    <a:pt x="46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09"/>
                    <a:pt x="187" y="99"/>
                    <a:pt x="187" y="88"/>
                  </a:cubicBezTo>
                  <a:close/>
                  <a:moveTo>
                    <a:pt x="47" y="81"/>
                  </a:moveTo>
                  <a:cubicBezTo>
                    <a:pt x="53" y="55"/>
                    <a:pt x="72" y="38"/>
                    <a:pt x="98" y="38"/>
                  </a:cubicBezTo>
                  <a:cubicBezTo>
                    <a:pt x="122" y="38"/>
                    <a:pt x="141" y="53"/>
                    <a:pt x="143" y="81"/>
                  </a:cubicBezTo>
                  <a:lnTo>
                    <a:pt x="47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C0BE1394-17CD-584A-ACD7-E7EB5CD3C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1" y="3100387"/>
              <a:ext cx="876303" cy="1163639"/>
            </a:xfrm>
            <a:custGeom>
              <a:avLst/>
              <a:gdLst>
                <a:gd name="T0" fmla="*/ 107 w 151"/>
                <a:gd name="T1" fmla="*/ 87 h 200"/>
                <a:gd name="T2" fmla="*/ 79 w 151"/>
                <a:gd name="T3" fmla="*/ 75 h 200"/>
                <a:gd name="T4" fmla="*/ 56 w 151"/>
                <a:gd name="T5" fmla="*/ 55 h 200"/>
                <a:gd name="T6" fmla="*/ 79 w 151"/>
                <a:gd name="T7" fmla="*/ 39 h 200"/>
                <a:gd name="T8" fmla="*/ 124 w 151"/>
                <a:gd name="T9" fmla="*/ 58 h 200"/>
                <a:gd name="T10" fmla="*/ 148 w 151"/>
                <a:gd name="T11" fmla="*/ 29 h 200"/>
                <a:gd name="T12" fmla="*/ 81 w 151"/>
                <a:gd name="T13" fmla="*/ 0 h 200"/>
                <a:gd name="T14" fmla="*/ 12 w 151"/>
                <a:gd name="T15" fmla="*/ 56 h 200"/>
                <a:gd name="T16" fmla="*/ 53 w 151"/>
                <a:gd name="T17" fmla="*/ 109 h 200"/>
                <a:gd name="T18" fmla="*/ 84 w 151"/>
                <a:gd name="T19" fmla="*/ 122 h 200"/>
                <a:gd name="T20" fmla="*/ 106 w 151"/>
                <a:gd name="T21" fmla="*/ 144 h 200"/>
                <a:gd name="T22" fmla="*/ 80 w 151"/>
                <a:gd name="T23" fmla="*/ 161 h 200"/>
                <a:gd name="T24" fmla="*/ 25 w 151"/>
                <a:gd name="T25" fmla="*/ 134 h 200"/>
                <a:gd name="T26" fmla="*/ 0 w 151"/>
                <a:gd name="T27" fmla="*/ 163 h 200"/>
                <a:gd name="T28" fmla="*/ 78 w 151"/>
                <a:gd name="T29" fmla="*/ 200 h 200"/>
                <a:gd name="T30" fmla="*/ 151 w 151"/>
                <a:gd name="T31" fmla="*/ 140 h 200"/>
                <a:gd name="T32" fmla="*/ 107 w 151"/>
                <a:gd name="T33" fmla="*/ 8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200">
                  <a:moveTo>
                    <a:pt x="107" y="87"/>
                  </a:moveTo>
                  <a:cubicBezTo>
                    <a:pt x="79" y="75"/>
                    <a:pt x="79" y="75"/>
                    <a:pt x="79" y="75"/>
                  </a:cubicBezTo>
                  <a:cubicBezTo>
                    <a:pt x="63" y="69"/>
                    <a:pt x="56" y="63"/>
                    <a:pt x="56" y="55"/>
                  </a:cubicBezTo>
                  <a:cubicBezTo>
                    <a:pt x="56" y="47"/>
                    <a:pt x="65" y="39"/>
                    <a:pt x="79" y="39"/>
                  </a:cubicBezTo>
                  <a:cubicBezTo>
                    <a:pt x="96" y="39"/>
                    <a:pt x="110" y="46"/>
                    <a:pt x="124" y="58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31" y="10"/>
                    <a:pt x="109" y="0"/>
                    <a:pt x="81" y="0"/>
                  </a:cubicBezTo>
                  <a:cubicBezTo>
                    <a:pt x="43" y="0"/>
                    <a:pt x="12" y="20"/>
                    <a:pt x="12" y="56"/>
                  </a:cubicBezTo>
                  <a:cubicBezTo>
                    <a:pt x="12" y="88"/>
                    <a:pt x="34" y="102"/>
                    <a:pt x="53" y="109"/>
                  </a:cubicBezTo>
                  <a:cubicBezTo>
                    <a:pt x="84" y="122"/>
                    <a:pt x="84" y="122"/>
                    <a:pt x="84" y="122"/>
                  </a:cubicBezTo>
                  <a:cubicBezTo>
                    <a:pt x="100" y="129"/>
                    <a:pt x="106" y="133"/>
                    <a:pt x="106" y="144"/>
                  </a:cubicBezTo>
                  <a:cubicBezTo>
                    <a:pt x="106" y="152"/>
                    <a:pt x="98" y="161"/>
                    <a:pt x="80" y="161"/>
                  </a:cubicBezTo>
                  <a:cubicBezTo>
                    <a:pt x="59" y="161"/>
                    <a:pt x="38" y="149"/>
                    <a:pt x="25" y="13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188"/>
                    <a:pt x="46" y="200"/>
                    <a:pt x="78" y="200"/>
                  </a:cubicBezTo>
                  <a:cubicBezTo>
                    <a:pt x="119" y="200"/>
                    <a:pt x="151" y="180"/>
                    <a:pt x="151" y="140"/>
                  </a:cubicBezTo>
                  <a:cubicBezTo>
                    <a:pt x="151" y="112"/>
                    <a:pt x="132" y="97"/>
                    <a:pt x="10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D2CDBA20-EB43-1642-89E4-D90BED359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716212"/>
              <a:ext cx="1498603" cy="1547814"/>
            </a:xfrm>
            <a:custGeom>
              <a:avLst/>
              <a:gdLst>
                <a:gd name="T0" fmla="*/ 136 w 258"/>
                <a:gd name="T1" fmla="*/ 164 h 266"/>
                <a:gd name="T2" fmla="*/ 211 w 258"/>
                <a:gd name="T3" fmla="*/ 164 h 266"/>
                <a:gd name="T4" fmla="*/ 211 w 258"/>
                <a:gd name="T5" fmla="*/ 191 h 266"/>
                <a:gd name="T6" fmla="*/ 139 w 258"/>
                <a:gd name="T7" fmla="*/ 223 h 266"/>
                <a:gd name="T8" fmla="*/ 49 w 258"/>
                <a:gd name="T9" fmla="*/ 133 h 266"/>
                <a:gd name="T10" fmla="*/ 136 w 258"/>
                <a:gd name="T11" fmla="*/ 43 h 266"/>
                <a:gd name="T12" fmla="*/ 209 w 258"/>
                <a:gd name="T13" fmla="*/ 82 h 266"/>
                <a:gd name="T14" fmla="*/ 245 w 258"/>
                <a:gd name="T15" fmla="*/ 56 h 266"/>
                <a:gd name="T16" fmla="*/ 137 w 258"/>
                <a:gd name="T17" fmla="*/ 0 h 266"/>
                <a:gd name="T18" fmla="*/ 0 w 258"/>
                <a:gd name="T19" fmla="*/ 133 h 266"/>
                <a:gd name="T20" fmla="*/ 137 w 258"/>
                <a:gd name="T21" fmla="*/ 266 h 266"/>
                <a:gd name="T22" fmla="*/ 258 w 258"/>
                <a:gd name="T23" fmla="*/ 198 h 266"/>
                <a:gd name="T24" fmla="*/ 258 w 258"/>
                <a:gd name="T25" fmla="*/ 123 h 266"/>
                <a:gd name="T26" fmla="*/ 136 w 258"/>
                <a:gd name="T27" fmla="*/ 123 h 266"/>
                <a:gd name="T28" fmla="*/ 136 w 258"/>
                <a:gd name="T29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8" h="266">
                  <a:moveTo>
                    <a:pt x="136" y="164"/>
                  </a:moveTo>
                  <a:cubicBezTo>
                    <a:pt x="211" y="164"/>
                    <a:pt x="211" y="164"/>
                    <a:pt x="211" y="164"/>
                  </a:cubicBezTo>
                  <a:cubicBezTo>
                    <a:pt x="211" y="191"/>
                    <a:pt x="211" y="191"/>
                    <a:pt x="211" y="191"/>
                  </a:cubicBezTo>
                  <a:cubicBezTo>
                    <a:pt x="195" y="212"/>
                    <a:pt x="166" y="223"/>
                    <a:pt x="139" y="223"/>
                  </a:cubicBezTo>
                  <a:cubicBezTo>
                    <a:pt x="86" y="223"/>
                    <a:pt x="49" y="186"/>
                    <a:pt x="49" y="133"/>
                  </a:cubicBezTo>
                  <a:cubicBezTo>
                    <a:pt x="49" y="82"/>
                    <a:pt x="82" y="43"/>
                    <a:pt x="136" y="43"/>
                  </a:cubicBezTo>
                  <a:cubicBezTo>
                    <a:pt x="168" y="43"/>
                    <a:pt x="188" y="56"/>
                    <a:pt x="209" y="82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9" y="19"/>
                    <a:pt x="181" y="0"/>
                    <a:pt x="137" y="0"/>
                  </a:cubicBezTo>
                  <a:cubicBezTo>
                    <a:pt x="63" y="0"/>
                    <a:pt x="0" y="55"/>
                    <a:pt x="0" y="133"/>
                  </a:cubicBezTo>
                  <a:cubicBezTo>
                    <a:pt x="0" y="210"/>
                    <a:pt x="61" y="266"/>
                    <a:pt x="137" y="266"/>
                  </a:cubicBezTo>
                  <a:cubicBezTo>
                    <a:pt x="186" y="266"/>
                    <a:pt x="232" y="242"/>
                    <a:pt x="258" y="198"/>
                  </a:cubicBezTo>
                  <a:cubicBezTo>
                    <a:pt x="258" y="123"/>
                    <a:pt x="258" y="123"/>
                    <a:pt x="258" y="123"/>
                  </a:cubicBezTo>
                  <a:cubicBezTo>
                    <a:pt x="136" y="123"/>
                    <a:pt x="136" y="123"/>
                    <a:pt x="136" y="123"/>
                  </a:cubicBezTo>
                  <a:lnTo>
                    <a:pt x="13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191714B2-3BF5-A644-9DC2-159529DC5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497" y="2716212"/>
              <a:ext cx="1441448" cy="1547814"/>
            </a:xfrm>
            <a:custGeom>
              <a:avLst/>
              <a:gdLst>
                <a:gd name="T0" fmla="*/ 136 w 248"/>
                <a:gd name="T1" fmla="*/ 43 h 266"/>
                <a:gd name="T2" fmla="*/ 212 w 248"/>
                <a:gd name="T3" fmla="*/ 87 h 266"/>
                <a:gd name="T4" fmla="*/ 248 w 248"/>
                <a:gd name="T5" fmla="*/ 61 h 266"/>
                <a:gd name="T6" fmla="*/ 136 w 248"/>
                <a:gd name="T7" fmla="*/ 0 h 266"/>
                <a:gd name="T8" fmla="*/ 0 w 248"/>
                <a:gd name="T9" fmla="*/ 133 h 266"/>
                <a:gd name="T10" fmla="*/ 136 w 248"/>
                <a:gd name="T11" fmla="*/ 266 h 266"/>
                <a:gd name="T12" fmla="*/ 248 w 248"/>
                <a:gd name="T13" fmla="*/ 205 h 266"/>
                <a:gd name="T14" fmla="*/ 212 w 248"/>
                <a:gd name="T15" fmla="*/ 179 h 266"/>
                <a:gd name="T16" fmla="*/ 136 w 248"/>
                <a:gd name="T17" fmla="*/ 222 h 266"/>
                <a:gd name="T18" fmla="*/ 49 w 248"/>
                <a:gd name="T19" fmla="*/ 133 h 266"/>
                <a:gd name="T20" fmla="*/ 136 w 248"/>
                <a:gd name="T21" fmla="*/ 4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266">
                  <a:moveTo>
                    <a:pt x="136" y="43"/>
                  </a:moveTo>
                  <a:cubicBezTo>
                    <a:pt x="168" y="43"/>
                    <a:pt x="190" y="57"/>
                    <a:pt x="212" y="87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24" y="23"/>
                    <a:pt x="185" y="0"/>
                    <a:pt x="136" y="0"/>
                  </a:cubicBezTo>
                  <a:cubicBezTo>
                    <a:pt x="59" y="0"/>
                    <a:pt x="0" y="58"/>
                    <a:pt x="0" y="133"/>
                  </a:cubicBezTo>
                  <a:cubicBezTo>
                    <a:pt x="0" y="207"/>
                    <a:pt x="57" y="266"/>
                    <a:pt x="136" y="266"/>
                  </a:cubicBezTo>
                  <a:cubicBezTo>
                    <a:pt x="183" y="266"/>
                    <a:pt x="224" y="244"/>
                    <a:pt x="248" y="205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193" y="207"/>
                    <a:pt x="170" y="222"/>
                    <a:pt x="136" y="222"/>
                  </a:cubicBezTo>
                  <a:cubicBezTo>
                    <a:pt x="85" y="222"/>
                    <a:pt x="49" y="183"/>
                    <a:pt x="49" y="133"/>
                  </a:cubicBezTo>
                  <a:cubicBezTo>
                    <a:pt x="49" y="85"/>
                    <a:pt x="84" y="43"/>
                    <a:pt x="13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6C159E3C-02D9-FD45-AC81-D541D5552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1466" y="3111500"/>
              <a:ext cx="657221" cy="1128709"/>
            </a:xfrm>
            <a:custGeom>
              <a:avLst/>
              <a:gdLst>
                <a:gd name="T0" fmla="*/ 43 w 113"/>
                <a:gd name="T1" fmla="*/ 27 h 194"/>
                <a:gd name="T2" fmla="*/ 43 w 113"/>
                <a:gd name="T3" fmla="*/ 2 h 194"/>
                <a:gd name="T4" fmla="*/ 0 w 113"/>
                <a:gd name="T5" fmla="*/ 2 h 194"/>
                <a:gd name="T6" fmla="*/ 0 w 113"/>
                <a:gd name="T7" fmla="*/ 194 h 194"/>
                <a:gd name="T8" fmla="*/ 46 w 113"/>
                <a:gd name="T9" fmla="*/ 194 h 194"/>
                <a:gd name="T10" fmla="*/ 46 w 113"/>
                <a:gd name="T11" fmla="*/ 98 h 194"/>
                <a:gd name="T12" fmla="*/ 113 w 113"/>
                <a:gd name="T13" fmla="*/ 46 h 194"/>
                <a:gd name="T14" fmla="*/ 113 w 113"/>
                <a:gd name="T15" fmla="*/ 2 h 194"/>
                <a:gd name="T16" fmla="*/ 96 w 113"/>
                <a:gd name="T17" fmla="*/ 0 h 194"/>
                <a:gd name="T18" fmla="*/ 43 w 113"/>
                <a:gd name="T19" fmla="*/ 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94">
                  <a:moveTo>
                    <a:pt x="43" y="27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46" y="194"/>
                    <a:pt x="46" y="194"/>
                    <a:pt x="46" y="194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58"/>
                    <a:pt x="74" y="39"/>
                    <a:pt x="113" y="46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9" y="1"/>
                    <a:pt x="103" y="0"/>
                    <a:pt x="96" y="0"/>
                  </a:cubicBezTo>
                  <a:cubicBezTo>
                    <a:pt x="75" y="0"/>
                    <a:pt x="56" y="9"/>
                    <a:pt x="4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32"/>
            </a:p>
          </p:txBody>
        </p:sp>
      </p:grpSp>
    </p:spTree>
    <p:extLst>
      <p:ext uri="{BB962C8B-B14F-4D97-AF65-F5344CB8AC3E}">
        <p14:creationId xmlns:p14="http://schemas.microsoft.com/office/powerpoint/2010/main" val="402816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88" r:id="rId3"/>
    <p:sldLayoutId id="2147483890" r:id="rId4"/>
    <p:sldLayoutId id="2147483862" r:id="rId5"/>
    <p:sldLayoutId id="2147483863" r:id="rId6"/>
    <p:sldLayoutId id="2147483864" r:id="rId7"/>
    <p:sldLayoutId id="214748386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  <p:sldLayoutId id="2147483885" r:id="rId18"/>
    <p:sldLayoutId id="2147483886" r:id="rId19"/>
    <p:sldLayoutId id="2147483887" r:id="rId20"/>
    <p:sldLayoutId id="2147483889" r:id="rId21"/>
    <p:sldLayoutId id="2147483892" r:id="rId22"/>
  </p:sldLayoutIdLst>
  <p:hf hdr="0"/>
  <p:txStyles>
    <p:titleStyle>
      <a:lvl1pPr algn="l" defTabSz="829178" rtl="0" eaLnBrk="1" latinLnBrk="0" hangingPunct="1">
        <a:lnSpc>
          <a:spcPct val="85000"/>
        </a:lnSpc>
        <a:spcBef>
          <a:spcPct val="0"/>
        </a:spcBef>
        <a:buNone/>
        <a:defRPr sz="1400" b="0" i="0" kern="1200" spc="-54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829178" rtl="0" eaLnBrk="1" latinLnBrk="0" hangingPunct="1">
        <a:lnSpc>
          <a:spcPct val="85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None/>
        <a:defRPr sz="1451" b="0" kern="1200" spc="-27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248100" indent="-124050" algn="l" defTabSz="829178" rtl="0" eaLnBrk="1" latinLnBrk="0" hangingPunct="1">
        <a:lnSpc>
          <a:spcPct val="85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tabLst/>
        <a:defRPr sz="1451" kern="1200" spc="-27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372151" indent="-124050" algn="l" defTabSz="829178" rtl="0" eaLnBrk="1" latinLnBrk="0" hangingPunct="1">
        <a:lnSpc>
          <a:spcPct val="85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tabLst/>
        <a:defRPr sz="1451" kern="1200" spc="-27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496201" indent="-124050" algn="l" defTabSz="829178" rtl="0" eaLnBrk="1" latinLnBrk="0" hangingPunct="1">
        <a:lnSpc>
          <a:spcPct val="85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tabLst/>
        <a:defRPr sz="1451" b="0" kern="1200" spc="-27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620251" indent="-124050" algn="l" defTabSz="829178" rtl="0" eaLnBrk="1" latinLnBrk="0" hangingPunct="1">
        <a:lnSpc>
          <a:spcPct val="85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tabLst/>
        <a:defRPr sz="1451" kern="1200" spc="-27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280239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6pPr>
      <a:lvl7pPr marL="2694828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7pPr>
      <a:lvl8pPr marL="3109417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8pPr>
      <a:lvl9pPr marL="3524006" indent="-207294" algn="l" defTabSz="829178" rtl="0" eaLnBrk="1" latinLnBrk="0" hangingPunct="1">
        <a:lnSpc>
          <a:spcPct val="90000"/>
        </a:lnSpc>
        <a:spcBef>
          <a:spcPts val="45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1pPr>
      <a:lvl2pPr marL="414589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2pPr>
      <a:lvl3pPr marL="829178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3pPr>
      <a:lvl4pPr marL="1243767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4pPr>
      <a:lvl5pPr marL="1658356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5pPr>
      <a:lvl6pPr marL="2072945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6pPr>
      <a:lvl7pPr marL="2487534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7pPr>
      <a:lvl8pPr marL="2902123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8pPr>
      <a:lvl9pPr marL="3316712" algn="l" defTabSz="829178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74">
          <p15:clr>
            <a:srgbClr val="F26B43"/>
          </p15:clr>
        </p15:guide>
        <p15:guide id="2" pos="931">
          <p15:clr>
            <a:srgbClr val="F26B43"/>
          </p15:clr>
        </p15:guide>
        <p15:guide id="3" pos="7401">
          <p15:clr>
            <a:srgbClr val="F26B43"/>
          </p15:clr>
        </p15:guide>
        <p15:guide id="4" orient="horz" pos="371">
          <p15:clr>
            <a:srgbClr val="F26B43"/>
          </p15:clr>
        </p15:guide>
        <p15:guide id="5" pos="1458">
          <p15:clr>
            <a:srgbClr val="F26B43"/>
          </p15:clr>
        </p15:guide>
        <p15:guide id="6" pos="31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hyperlink" Target="http://vimeo.com/41091948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4434" y="1709530"/>
            <a:ext cx="6885193" cy="1874571"/>
          </a:xfrm>
        </p:spPr>
        <p:txBody>
          <a:bodyPr>
            <a:noAutofit/>
          </a:bodyPr>
          <a:lstStyle/>
          <a:p>
            <a:r>
              <a:rPr lang="en-US" sz="4800" b="1" dirty="0"/>
              <a:t>Lymph nodes </a:t>
            </a:r>
            <a:br>
              <a:rPr lang="en-US" sz="4800" b="1" dirty="0"/>
            </a:br>
            <a:r>
              <a:rPr lang="en-US" sz="4800" b="1" dirty="0"/>
              <a:t>Stereotactic Ablative Radiotherapy (SABR/SBRT)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85DFB63-6352-FB46-A84A-321EFA9ED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3880" y="3866321"/>
            <a:ext cx="6882875" cy="2395331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i="1" dirty="0" err="1">
                <a:latin typeface="Arial"/>
                <a:cs typeface="Arial"/>
              </a:rPr>
              <a:t>Dr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b="1" i="1" dirty="0">
                <a:latin typeface="Arial"/>
                <a:cs typeface="Arial"/>
              </a:rPr>
              <a:t>Luis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b="1" i="1" dirty="0">
                <a:latin typeface="Arial"/>
                <a:cs typeface="Arial"/>
              </a:rPr>
              <a:t>AZNAR-GARCÍA</a:t>
            </a:r>
          </a:p>
          <a:p>
            <a:pPr algn="ctr"/>
            <a:r>
              <a:rPr lang="en-US" i="1" dirty="0">
                <a:latin typeface="Arial"/>
                <a:cs typeface="Arial"/>
              </a:rPr>
              <a:t>Clinical Oncologist Consultant</a:t>
            </a:r>
          </a:p>
          <a:p>
            <a:pPr algn="ctr"/>
            <a:r>
              <a:rPr lang="en-US" i="1" dirty="0">
                <a:latin typeface="Arial"/>
                <a:cs typeface="Arial"/>
              </a:rPr>
              <a:t>Brain Mets MDT and SRS Lead Clinician</a:t>
            </a:r>
          </a:p>
          <a:p>
            <a:pPr algn="ctr"/>
            <a:r>
              <a:rPr lang="en-US" i="1" dirty="0">
                <a:latin typeface="Arial"/>
                <a:cs typeface="Arial"/>
              </a:rPr>
              <a:t>SABR </a:t>
            </a:r>
            <a:r>
              <a:rPr lang="en-US" i="1" dirty="0" err="1">
                <a:latin typeface="Arial"/>
                <a:cs typeface="Arial"/>
              </a:rPr>
              <a:t>Oligometastases</a:t>
            </a:r>
            <a:r>
              <a:rPr lang="en-US" i="1" dirty="0">
                <a:latin typeface="Arial"/>
                <a:cs typeface="Arial"/>
              </a:rPr>
              <a:t>, </a:t>
            </a:r>
            <a:r>
              <a:rPr lang="en-US" i="1" dirty="0" err="1">
                <a:latin typeface="Arial"/>
                <a:cs typeface="Arial"/>
              </a:rPr>
              <a:t>HpB</a:t>
            </a:r>
            <a:r>
              <a:rPr lang="en-US" i="1" dirty="0">
                <a:latin typeface="Arial"/>
                <a:cs typeface="Arial"/>
              </a:rPr>
              <a:t>, Breast.</a:t>
            </a:r>
          </a:p>
          <a:p>
            <a:pPr algn="ctr"/>
            <a:r>
              <a:rPr lang="en-US" i="1" dirty="0">
                <a:latin typeface="Arial"/>
                <a:cs typeface="Arial"/>
              </a:rPr>
              <a:t>Honorary (Consultant) Assistant Professor.</a:t>
            </a:r>
          </a:p>
          <a:p>
            <a:pPr algn="ctr"/>
            <a:r>
              <a:rPr lang="en-US" i="1" dirty="0">
                <a:latin typeface="Arial"/>
                <a:cs typeface="Arial"/>
              </a:rPr>
              <a:t>Nottingham University Hospitals</a:t>
            </a:r>
          </a:p>
          <a:p>
            <a:pPr algn="ctr"/>
            <a:endParaRPr lang="en-US" i="1" dirty="0">
              <a:latin typeface="Arial"/>
              <a:cs typeface="Arial"/>
            </a:endParaRPr>
          </a:p>
          <a:p>
            <a:pPr algn="ctr"/>
            <a:r>
              <a:rPr lang="en-US" b="1" i="1" dirty="0">
                <a:latin typeface="Arial"/>
                <a:cs typeface="Arial"/>
              </a:rPr>
              <a:t>GENESIS CARE UK SABR REFERENCE GROUP MEMBER and SRS LEAD CLINICIAN</a:t>
            </a:r>
          </a:p>
          <a:p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ACDD1AE-6A75-E241-A4F3-4856B5FB0A36}"/>
              </a:ext>
            </a:extLst>
          </p:cNvPr>
          <p:cNvSpPr txBox="1">
            <a:spLocks/>
          </p:cNvSpPr>
          <p:nvPr/>
        </p:nvSpPr>
        <p:spPr>
          <a:xfrm>
            <a:off x="6599582" y="492405"/>
            <a:ext cx="3004236" cy="710229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176" b="0" kern="1200" spc="-27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tabLst/>
              <a:defRPr sz="2176" b="0" i="0" kern="1200" spc="-27" baseline="0">
                <a:solidFill>
                  <a:schemeClr val="bg1"/>
                </a:solidFill>
                <a:latin typeface="GenesisCare Sans Light" pitchFamily="2" charset="77"/>
                <a:ea typeface="+mn-ea"/>
                <a:cs typeface="+mn-cs"/>
              </a:defRPr>
            </a:lvl2pPr>
            <a:lvl3pPr marL="372151" indent="-12405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23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496201" indent="-12405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23" b="0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20251" indent="-12405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23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0239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94828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09417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24006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2nd GC SABR Contouring Workshop.</a:t>
            </a:r>
          </a:p>
          <a:p>
            <a:r>
              <a:rPr lang="en-GB" dirty="0"/>
              <a:t>18</a:t>
            </a:r>
            <a:r>
              <a:rPr lang="en-GB" baseline="30000" dirty="0"/>
              <a:t>th</a:t>
            </a:r>
            <a:r>
              <a:rPr lang="en-GB" dirty="0"/>
              <a:t>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42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783080" y="1796928"/>
            <a:ext cx="7082623" cy="30185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420" y="487000"/>
            <a:ext cx="6867939" cy="543380"/>
          </a:xfrm>
        </p:spPr>
        <p:txBody>
          <a:bodyPr>
            <a:noAutofit/>
          </a:bodyPr>
          <a:lstStyle/>
          <a:p>
            <a:r>
              <a:rPr lang="en-US" sz="3600" b="1" dirty="0"/>
              <a:t>PATIENT SELECTION FOR SABR LNs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2</a:t>
            </a:fld>
            <a:endParaRPr lang="en-AU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B9CE7FF-93B3-4542-841B-4A70F6B38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3080" y="1471919"/>
            <a:ext cx="78133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Patients should meet all the general oligometastatic eligibility criteria already </a:t>
            </a:r>
            <a:r>
              <a:rPr lang="en-US" altLang="en-US" sz="2400" dirty="0"/>
              <a:t>mentioned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b="1" i="0" u="sng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</a:endParaRPr>
          </a:p>
        </p:txBody>
      </p:sp>
      <p:pic>
        <p:nvPicPr>
          <p:cNvPr id="1026" name="Picture 2" descr="page23image1120">
            <a:extLst>
              <a:ext uri="{FF2B5EF4-FFF2-40B4-BE49-F238E27FC236}">
                <a16:creationId xmlns:a16="http://schemas.microsoft.com/office/drawing/2014/main" id="{39BA74A3-4A1F-0643-A869-6C74232F0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997075"/>
            <a:ext cx="40386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BFB84938-32CC-D346-A8FE-0EB6844FE375}"/>
              </a:ext>
            </a:extLst>
          </p:cNvPr>
          <p:cNvSpPr txBox="1">
            <a:spLocks/>
          </p:cNvSpPr>
          <p:nvPr/>
        </p:nvSpPr>
        <p:spPr>
          <a:xfrm>
            <a:off x="899687" y="6017007"/>
            <a:ext cx="8229600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aseline="30000" dirty="0"/>
              <a:t>(1)</a:t>
            </a:r>
            <a:r>
              <a:rPr lang="en-US" sz="2000" dirty="0"/>
              <a:t> Stereotactic Ablative Radiotherapy (SABR): A resource. SABR UK Consortium. Version 5.1, January 2016.</a:t>
            </a:r>
            <a:endParaRPr lang="en-US" sz="2000" baseline="30000" dirty="0"/>
          </a:p>
        </p:txBody>
      </p:sp>
      <p:pic>
        <p:nvPicPr>
          <p:cNvPr id="10" name="Content Placeholder 4" descr="C:\Users\luis.aznargarcia\AppData\Local\Microsoft\Windows\Temporary Internet Files\Content.Word\SHARP30GY.JPG">
            <a:extLst>
              <a:ext uri="{FF2B5EF4-FFF2-40B4-BE49-F238E27FC236}">
                <a16:creationId xmlns:a16="http://schemas.microsoft.com/office/drawing/2014/main" id="{D1BB547F-A567-3B42-A9AF-3D955B5DD9CB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0" t="16848" r="25648" b="36064"/>
          <a:stretch/>
        </p:blipFill>
        <p:spPr bwMode="auto">
          <a:xfrm>
            <a:off x="3072428" y="2600793"/>
            <a:ext cx="4503926" cy="3169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962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783080" y="1796928"/>
            <a:ext cx="7082623" cy="30185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420" y="487000"/>
            <a:ext cx="6867939" cy="543380"/>
          </a:xfrm>
        </p:spPr>
        <p:txBody>
          <a:bodyPr>
            <a:noAutofit/>
          </a:bodyPr>
          <a:lstStyle/>
          <a:p>
            <a:r>
              <a:rPr lang="en-US" sz="3600" b="1" dirty="0"/>
              <a:t>PATIENT SELECTION FOR SABR LNs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3</a:t>
            </a:fld>
            <a:endParaRPr lang="en-AU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B9CE7FF-93B3-4542-841B-4A70F6B38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823" y="1474619"/>
            <a:ext cx="8017377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rgbClr val="00B050"/>
                </a:solidFill>
              </a:rPr>
              <a:t>EXCLUDED by </a:t>
            </a:r>
            <a:r>
              <a:rPr lang="en-US" sz="2800" b="1" u="sng" dirty="0" err="1">
                <a:solidFill>
                  <a:srgbClr val="00B050"/>
                </a:solidFill>
              </a:rPr>
              <a:t>CtE</a:t>
            </a:r>
            <a:r>
              <a:rPr lang="en-US" sz="2800" b="1" u="sng" dirty="0">
                <a:solidFill>
                  <a:srgbClr val="00B050"/>
                </a:solidFill>
              </a:rPr>
              <a:t>: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800" b="1" u="sng" dirty="0">
              <a:solidFill>
                <a:srgbClr val="00B050"/>
              </a:solidFill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/>
              <a:t>Patients who biologically require irradiation of a whole nodal field (e.g. supra- clavicular recurrence from breast cancer).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/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Abdominal lymph node metastases within 5mm of stomach/duodenum/small bowel will be challenging to treat safely to an ablative dose.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page23image1120">
            <a:extLst>
              <a:ext uri="{FF2B5EF4-FFF2-40B4-BE49-F238E27FC236}">
                <a16:creationId xmlns:a16="http://schemas.microsoft.com/office/drawing/2014/main" id="{39BA74A3-4A1F-0643-A869-6C74232F0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997075"/>
            <a:ext cx="40386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BFB84938-32CC-D346-A8FE-0EB6844FE375}"/>
              </a:ext>
            </a:extLst>
          </p:cNvPr>
          <p:cNvSpPr txBox="1">
            <a:spLocks/>
          </p:cNvSpPr>
          <p:nvPr/>
        </p:nvSpPr>
        <p:spPr>
          <a:xfrm>
            <a:off x="905989" y="5956433"/>
            <a:ext cx="8229600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aseline="30000" dirty="0"/>
              <a:t>(1)</a:t>
            </a:r>
            <a:r>
              <a:rPr lang="en-US" sz="2000" dirty="0"/>
              <a:t> Stereotactic Ablative Radiotherapy (SABR): A resource. SABR UK Consortium. Version 5.1, January 2016.</a:t>
            </a:r>
            <a:endParaRPr lang="en-US" sz="2000" baseline="30000" dirty="0"/>
          </a:p>
        </p:txBody>
      </p:sp>
    </p:spTree>
    <p:extLst>
      <p:ext uri="{BB962C8B-B14F-4D97-AF65-F5344CB8AC3E}">
        <p14:creationId xmlns:p14="http://schemas.microsoft.com/office/powerpoint/2010/main" val="149821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783080" y="1796928"/>
            <a:ext cx="7082623" cy="30185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420" y="487000"/>
            <a:ext cx="6867939" cy="543380"/>
          </a:xfrm>
        </p:spPr>
        <p:txBody>
          <a:bodyPr>
            <a:noAutofit/>
          </a:bodyPr>
          <a:lstStyle/>
          <a:p>
            <a:r>
              <a:rPr lang="en-US" sz="3600" b="1" dirty="0"/>
              <a:t>PATIENT SELECTION FOR SABR LNs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4</a:t>
            </a:fld>
            <a:endParaRPr lang="en-AU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B9CE7FF-93B3-4542-841B-4A70F6B38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9645" y="1030380"/>
            <a:ext cx="8454275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b="1" u="sng" dirty="0">
                <a:solidFill>
                  <a:srgbClr val="00B050"/>
                </a:solidFill>
              </a:rPr>
              <a:t> ALSO EXCLUDED:</a:t>
            </a:r>
            <a:endParaRPr lang="en-US" sz="2800" dirty="0">
              <a:solidFill>
                <a:srgbClr val="00B05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b="1" dirty="0"/>
              <a:t>   Mediastinal LNs </a:t>
            </a:r>
            <a:r>
              <a:rPr lang="en-US" sz="2400" dirty="0"/>
              <a:t>(due to bronchial tree).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/>
              <a:t>   When there could be </a:t>
            </a:r>
            <a:r>
              <a:rPr lang="en-US" sz="2400" b="1" dirty="0"/>
              <a:t>infiltration of a ”tubular structure”    </a:t>
            </a:r>
            <a:r>
              <a:rPr lang="en-US" sz="2400" dirty="0"/>
              <a:t>and we could “die of success”.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/>
              <a:t>   If 2  LNs close together and when adding margin &gt; 6 cm for technical reasons.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4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b="1" u="sng" dirty="0">
                <a:solidFill>
                  <a:srgbClr val="00B050"/>
                </a:solidFill>
              </a:rPr>
              <a:t> </a:t>
            </a:r>
            <a:r>
              <a:rPr lang="en-US" sz="2800" b="1" u="sng" dirty="0">
                <a:solidFill>
                  <a:srgbClr val="00B050"/>
                </a:solidFill>
              </a:rPr>
              <a:t>ALSO EXCLUDED (NO “GC simple SABR”): </a:t>
            </a:r>
            <a:endParaRPr lang="en-US" sz="24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b="1" dirty="0"/>
              <a:t>   Supraclavicular fossae </a:t>
            </a:r>
            <a:r>
              <a:rPr lang="en-US" sz="2400" dirty="0"/>
              <a:t>(due to brachial plexus)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b="1" dirty="0"/>
              <a:t>   Upper abdomen </a:t>
            </a:r>
            <a:r>
              <a:rPr lang="en-US" sz="2400" dirty="0"/>
              <a:t>(due to motion control and duodenal perforation).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/>
              <a:t>Patients in whom there is overlap with previous radiation it should be considered in the </a:t>
            </a:r>
            <a:r>
              <a:rPr lang="en-US" altLang="en-US" sz="2400" b="1" dirty="0"/>
              <a:t>re-irradiation</a:t>
            </a:r>
            <a:r>
              <a:rPr lang="en-US" altLang="en-US" sz="2400" dirty="0"/>
              <a:t> </a:t>
            </a:r>
            <a:r>
              <a:rPr lang="en-US" sz="2400" dirty="0"/>
              <a:t>(previous RT at the same axial level (coplanar techniques).</a:t>
            </a:r>
            <a:r>
              <a:rPr lang="en-US" altLang="en-US" sz="2400" dirty="0"/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/>
          </a:p>
        </p:txBody>
      </p:sp>
      <p:pic>
        <p:nvPicPr>
          <p:cNvPr id="1026" name="Picture 2" descr="page23image1120">
            <a:extLst>
              <a:ext uri="{FF2B5EF4-FFF2-40B4-BE49-F238E27FC236}">
                <a16:creationId xmlns:a16="http://schemas.microsoft.com/office/drawing/2014/main" id="{39BA74A3-4A1F-0643-A869-6C74232F0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997075"/>
            <a:ext cx="40386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54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987497" y="2227558"/>
            <a:ext cx="7082623" cy="30185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5</a:t>
            </a:fld>
            <a:endParaRPr lang="en-AU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B9CE7FF-93B3-4542-841B-4A70F6B38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5433" y="2644569"/>
            <a:ext cx="646625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       </a:t>
            </a:r>
            <a:endParaRPr lang="en-US" altLang="en-US" dirty="0"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page23image1120">
            <a:extLst>
              <a:ext uri="{FF2B5EF4-FFF2-40B4-BE49-F238E27FC236}">
                <a16:creationId xmlns:a16="http://schemas.microsoft.com/office/drawing/2014/main" id="{39BA74A3-4A1F-0643-A869-6C74232F0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997075"/>
            <a:ext cx="40386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4">
            <a:extLst>
              <a:ext uri="{FF2B5EF4-FFF2-40B4-BE49-F238E27FC236}">
                <a16:creationId xmlns:a16="http://schemas.microsoft.com/office/drawing/2014/main" id="{EF42E1B5-44C4-C045-95E6-882C2FE37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334" y="2227558"/>
            <a:ext cx="7987674" cy="1653474"/>
          </a:xfrm>
        </p:spPr>
        <p:txBody>
          <a:bodyPr>
            <a:noAutofit/>
          </a:bodyPr>
          <a:lstStyle/>
          <a:p>
            <a:r>
              <a:rPr lang="en-US" sz="4000" b="1" dirty="0"/>
              <a:t>PEARLS AND PITFALLS </a:t>
            </a:r>
            <a:r>
              <a:rPr lang="en-US" sz="4000" dirty="0"/>
              <a:t>WHEN OUTLINING/PRESCRIBING/DOSIMETRY/</a:t>
            </a:r>
            <a:br>
              <a:rPr lang="en-US" sz="4000" dirty="0"/>
            </a:br>
            <a:r>
              <a:rPr lang="en-US" sz="4000" dirty="0"/>
              <a:t>IGRT SABR vs CFRT.</a:t>
            </a:r>
          </a:p>
        </p:txBody>
      </p:sp>
    </p:spTree>
    <p:extLst>
      <p:ext uri="{BB962C8B-B14F-4D97-AF65-F5344CB8AC3E}">
        <p14:creationId xmlns:p14="http://schemas.microsoft.com/office/powerpoint/2010/main" val="327856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99567" y="1703070"/>
            <a:ext cx="7738606" cy="421943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chemeClr val="accent1"/>
                </a:solidFill>
              </a:rPr>
              <a:t>PATIENT PREPARATION AND REPRODUCIBILITY: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i="1" dirty="0">
              <a:solidFill>
                <a:schemeClr val="accent1"/>
              </a:solidFill>
            </a:endParaRPr>
          </a:p>
          <a:p>
            <a:pPr marL="465262" lvl="1" indent="-342900"/>
            <a:r>
              <a:rPr lang="en-US" sz="2400" dirty="0"/>
              <a:t>To reduce bowel volume It could be helpful: &gt;6 </a:t>
            </a:r>
            <a:r>
              <a:rPr lang="en-US" sz="2400" dirty="0" err="1"/>
              <a:t>hs</a:t>
            </a:r>
            <a:r>
              <a:rPr lang="en-US" sz="2400" dirty="0"/>
              <a:t> nil by mouth and low fiber diet before planning scan.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65262" lvl="1" indent="-342900"/>
            <a:r>
              <a:rPr lang="en-US" sz="2400" dirty="0"/>
              <a:t>Same conditions should be repeated for each #.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65262" lvl="1" indent="-342900"/>
            <a:r>
              <a:rPr lang="en-US" sz="2400" dirty="0"/>
              <a:t>There should be perfect matching every #.</a:t>
            </a:r>
          </a:p>
          <a:p>
            <a:pPr marL="465262" lvl="1" indent="-342900"/>
            <a:endParaRPr lang="en-US" sz="2400" dirty="0"/>
          </a:p>
          <a:p>
            <a:pPr marL="465262" lvl="1" indent="-342900"/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850" y="360000"/>
            <a:ext cx="7292836" cy="92299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PEARLS AND PITFALLS</a:t>
            </a:r>
            <a:endParaRPr lang="en-US" sz="3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519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987497" y="2227558"/>
            <a:ext cx="7082623" cy="30185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7</a:t>
            </a:fld>
            <a:endParaRPr lang="en-AU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B9CE7FF-93B3-4542-841B-4A70F6B38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5433" y="2644569"/>
            <a:ext cx="646625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       </a:t>
            </a:r>
            <a:endParaRPr lang="en-US" altLang="en-US" dirty="0"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page23image1120">
            <a:extLst>
              <a:ext uri="{FF2B5EF4-FFF2-40B4-BE49-F238E27FC236}">
                <a16:creationId xmlns:a16="http://schemas.microsoft.com/office/drawing/2014/main" id="{39BA74A3-4A1F-0643-A869-6C74232F0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997075"/>
            <a:ext cx="40386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F0D62E1C-3B2D-BF48-BC21-9E7B07C24509}"/>
              </a:ext>
            </a:extLst>
          </p:cNvPr>
          <p:cNvSpPr/>
          <p:nvPr/>
        </p:nvSpPr>
        <p:spPr>
          <a:xfrm>
            <a:off x="504991" y="2372971"/>
            <a:ext cx="1746206" cy="2279301"/>
          </a:xfrm>
          <a:prstGeom prst="ellipse">
            <a:avLst/>
          </a:prstGeom>
          <a:solidFill>
            <a:srgbClr val="FF0000">
              <a:alpha val="3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BD868AB-B253-E44C-93B4-9FEBC1AEFEF4}"/>
              </a:ext>
            </a:extLst>
          </p:cNvPr>
          <p:cNvSpPr/>
          <p:nvPr/>
        </p:nvSpPr>
        <p:spPr>
          <a:xfrm>
            <a:off x="826166" y="2623069"/>
            <a:ext cx="1122548" cy="177910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A8E53-2E7E-6041-B4E3-BB0667C4EFBC}"/>
              </a:ext>
            </a:extLst>
          </p:cNvPr>
          <p:cNvSpPr txBox="1"/>
          <p:nvPr/>
        </p:nvSpPr>
        <p:spPr>
          <a:xfrm>
            <a:off x="1172109" y="3386314"/>
            <a:ext cx="646043" cy="339645"/>
          </a:xfrm>
          <a:prstGeom prst="rect">
            <a:avLst/>
          </a:prstGeom>
          <a:noFill/>
        </p:spPr>
        <p:txBody>
          <a:bodyPr wrap="square" lIns="0" tIns="0" rIns="0" bIns="46800" rtlCol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</a:pPr>
            <a:r>
              <a:rPr lang="en-US" sz="2000" b="1" spc="-40" dirty="0">
                <a:solidFill>
                  <a:schemeClr val="dk1"/>
                </a:solidFill>
              </a:rPr>
              <a:t>GTV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BF685F-1273-9340-A8C6-47AFEF9CEC3C}"/>
              </a:ext>
            </a:extLst>
          </p:cNvPr>
          <p:cNvSpPr txBox="1"/>
          <p:nvPr/>
        </p:nvSpPr>
        <p:spPr>
          <a:xfrm>
            <a:off x="1851476" y="2283424"/>
            <a:ext cx="646043" cy="339645"/>
          </a:xfrm>
          <a:prstGeom prst="rect">
            <a:avLst/>
          </a:prstGeom>
          <a:noFill/>
        </p:spPr>
        <p:txBody>
          <a:bodyPr wrap="square" lIns="0" tIns="0" rIns="0" bIns="46800" rtlCol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</a:pPr>
            <a:r>
              <a:rPr lang="en-US" sz="2000" b="1" spc="-40" dirty="0">
                <a:solidFill>
                  <a:schemeClr val="dk1"/>
                </a:solidFill>
              </a:rPr>
              <a:t>PTV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32FD618-0669-9141-8817-77F22BE61BB5}"/>
              </a:ext>
            </a:extLst>
          </p:cNvPr>
          <p:cNvSpPr/>
          <p:nvPr/>
        </p:nvSpPr>
        <p:spPr>
          <a:xfrm>
            <a:off x="675212" y="2540623"/>
            <a:ext cx="1449603" cy="1943997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EF42E1B5-44C4-C045-95E6-882C2FE37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814" y="360000"/>
            <a:ext cx="7628786" cy="92299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TARGET VOLUMES OUTLINING</a:t>
            </a:r>
            <a:endParaRPr lang="en-US" sz="4000" dirty="0"/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B5044F4C-A550-814B-A343-7E753E46C034}"/>
              </a:ext>
            </a:extLst>
          </p:cNvPr>
          <p:cNvSpPr txBox="1">
            <a:spLocks/>
          </p:cNvSpPr>
          <p:nvPr/>
        </p:nvSpPr>
        <p:spPr>
          <a:xfrm>
            <a:off x="2633540" y="1611868"/>
            <a:ext cx="6966804" cy="44263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51" b="0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122362" indent="-122362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51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72151" indent="-12405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51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496201" indent="-12405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51" b="0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20251" indent="-12405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51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0239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94828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09417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24006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You treat (or you protect) what you outline and don't what you don’t outline.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chemeClr val="tx1"/>
                </a:solidFill>
              </a:rPr>
              <a:t>The </a:t>
            </a:r>
            <a:r>
              <a:rPr lang="en-US" altLang="en-US" sz="2800" b="1" dirty="0">
                <a:solidFill>
                  <a:schemeClr val="tx1"/>
                </a:solidFill>
              </a:rPr>
              <a:t>GTV</a:t>
            </a:r>
            <a:r>
              <a:rPr lang="en-US" altLang="en-US" sz="2800" dirty="0">
                <a:solidFill>
                  <a:schemeClr val="tx1"/>
                </a:solidFill>
              </a:rPr>
              <a:t> should be outlined (Lymph Node).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No </a:t>
            </a:r>
            <a:r>
              <a:rPr lang="en-US" sz="2800" b="1" dirty="0"/>
              <a:t>CTV margin</a:t>
            </a:r>
            <a:r>
              <a:rPr lang="en-US" sz="2800" dirty="0"/>
              <a:t>: Node capsule is anatomical boundary (suspected broken capsule? Should or not treat them?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Small margin to create PTV (0.5 cm) from GTV=CTV.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6F1F1E-334F-C841-B46C-51A4297B2325}"/>
              </a:ext>
            </a:extLst>
          </p:cNvPr>
          <p:cNvSpPr txBox="1"/>
          <p:nvPr/>
        </p:nvSpPr>
        <p:spPr>
          <a:xfrm>
            <a:off x="2393576" y="1949824"/>
            <a:ext cx="91051" cy="193451"/>
          </a:xfrm>
          <a:prstGeom prst="rect">
            <a:avLst/>
          </a:prstGeom>
          <a:noFill/>
        </p:spPr>
        <p:txBody>
          <a:bodyPr wrap="none" lIns="0" tIns="0" rIns="0" bIns="46800" rtlCol="0">
            <a:spAutoFit/>
          </a:bodyPr>
          <a:lstStyle/>
          <a:p>
            <a:pPr marL="90000" indent="-90000"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000" spc="-4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5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783080" y="1796928"/>
            <a:ext cx="7082623" cy="30185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635" y="360000"/>
            <a:ext cx="7176052" cy="92299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OAR OUTLINING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8</a:t>
            </a:fld>
            <a:endParaRPr lang="en-AU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B9CE7FF-93B3-4542-841B-4A70F6B38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070" y="1840830"/>
            <a:ext cx="6956617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                                                        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As mostly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COPLANAR IMRT/VMAT SABR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techniques will be used.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 Therefore every potential organ which beams can traverse should be contoured. This may include lungs, heart, kidneys, liver, bowel, thyroid, larynx, chest wall, and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oesophagus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M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MT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MT"/>
              </a:rPr>
              <a:t>PEARL: we have to outline every OAR </a:t>
            </a:r>
            <a:r>
              <a:rPr lang="en-US" altLang="en-US" sz="2000" b="1" dirty="0">
                <a:latin typeface="ArialMT"/>
              </a:rPr>
              <a:t>2 cm above and below </a:t>
            </a:r>
            <a:r>
              <a:rPr lang="en-US" altLang="en-US" sz="2000" dirty="0">
                <a:latin typeface="ArialMT"/>
              </a:rPr>
              <a:t>the PTV.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page23image1120">
            <a:extLst>
              <a:ext uri="{FF2B5EF4-FFF2-40B4-BE49-F238E27FC236}">
                <a16:creationId xmlns:a16="http://schemas.microsoft.com/office/drawing/2014/main" id="{39BA74A3-4A1F-0643-A869-6C74232F0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997075"/>
            <a:ext cx="40386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CB1A8EE-2327-5649-91E7-76D55DD34E73}"/>
              </a:ext>
            </a:extLst>
          </p:cNvPr>
          <p:cNvSpPr/>
          <p:nvPr/>
        </p:nvSpPr>
        <p:spPr>
          <a:xfrm>
            <a:off x="504991" y="2372971"/>
            <a:ext cx="1746206" cy="2279301"/>
          </a:xfrm>
          <a:prstGeom prst="ellipse">
            <a:avLst/>
          </a:prstGeom>
          <a:solidFill>
            <a:srgbClr val="FF0000">
              <a:alpha val="3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A2C3C6-CF5E-1D45-99D3-AD7F863ED793}"/>
              </a:ext>
            </a:extLst>
          </p:cNvPr>
          <p:cNvSpPr txBox="1"/>
          <p:nvPr/>
        </p:nvSpPr>
        <p:spPr>
          <a:xfrm>
            <a:off x="710381" y="3089355"/>
            <a:ext cx="646043" cy="339645"/>
          </a:xfrm>
          <a:prstGeom prst="rect">
            <a:avLst/>
          </a:prstGeom>
          <a:noFill/>
        </p:spPr>
        <p:txBody>
          <a:bodyPr wrap="square" lIns="0" tIns="0" rIns="0" bIns="46800" rtlCol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</a:pPr>
            <a:r>
              <a:rPr lang="en-US" sz="2000" b="1" spc="-40" dirty="0">
                <a:solidFill>
                  <a:schemeClr val="dk1"/>
                </a:solidFill>
              </a:rPr>
              <a:t>PTV</a:t>
            </a:r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151E52CB-4D79-D444-92C2-06F9FAA47E64}"/>
              </a:ext>
            </a:extLst>
          </p:cNvPr>
          <p:cNvSpPr/>
          <p:nvPr/>
        </p:nvSpPr>
        <p:spPr>
          <a:xfrm>
            <a:off x="1180377" y="1888311"/>
            <a:ext cx="395434" cy="3248620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9A2198-53EE-1C4F-AF14-2AC4CC8CD91E}"/>
              </a:ext>
            </a:extLst>
          </p:cNvPr>
          <p:cNvSpPr txBox="1"/>
          <p:nvPr/>
        </p:nvSpPr>
        <p:spPr>
          <a:xfrm>
            <a:off x="1575811" y="1739350"/>
            <a:ext cx="646043" cy="339645"/>
          </a:xfrm>
          <a:prstGeom prst="rect">
            <a:avLst/>
          </a:prstGeom>
          <a:noFill/>
        </p:spPr>
        <p:txBody>
          <a:bodyPr wrap="square" lIns="0" tIns="0" rIns="0" bIns="46800" rtlCol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</a:pPr>
            <a:r>
              <a:rPr lang="en-US" sz="2000" b="1" spc="-40" dirty="0">
                <a:solidFill>
                  <a:schemeClr val="dk1"/>
                </a:solidFill>
              </a:rPr>
              <a:t>2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42F16F-18ED-314A-BD2F-A524DBEF5694}"/>
              </a:ext>
            </a:extLst>
          </p:cNvPr>
          <p:cNvSpPr txBox="1"/>
          <p:nvPr/>
        </p:nvSpPr>
        <p:spPr>
          <a:xfrm>
            <a:off x="1565104" y="4919892"/>
            <a:ext cx="646043" cy="339645"/>
          </a:xfrm>
          <a:prstGeom prst="rect">
            <a:avLst/>
          </a:prstGeom>
          <a:noFill/>
        </p:spPr>
        <p:txBody>
          <a:bodyPr wrap="square" lIns="0" tIns="0" rIns="0" bIns="46800" rtlCol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</a:pPr>
            <a:r>
              <a:rPr lang="en-US" sz="2000" b="1" spc="-40" dirty="0">
                <a:solidFill>
                  <a:schemeClr val="dk1"/>
                </a:solidFill>
              </a:rPr>
              <a:t>2 cm</a:t>
            </a:r>
          </a:p>
        </p:txBody>
      </p:sp>
    </p:spTree>
    <p:extLst>
      <p:ext uri="{BB962C8B-B14F-4D97-AF65-F5344CB8AC3E}">
        <p14:creationId xmlns:p14="http://schemas.microsoft.com/office/powerpoint/2010/main" val="113877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270A8E-66B8-A841-9E47-8B9D62AC4FCD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32B106-C855-2F4E-AA67-2B113ADA7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71" y="920445"/>
            <a:ext cx="9725689" cy="517845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C80D45D-CD4B-4F4E-BA7C-84B0A442A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10" y="360000"/>
            <a:ext cx="5759980" cy="92299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OAR CONTOURING AND CONSTRAINTS </a:t>
            </a:r>
            <a:endParaRPr lang="en-US" sz="3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C5901AC-F69A-4242-ABB4-64E48A01C75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9</a:t>
            </a:fld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153033D-4288-144F-89A6-2218CD036B85}"/>
              </a:ext>
            </a:extLst>
          </p:cNvPr>
          <p:cNvSpPr/>
          <p:nvPr/>
        </p:nvSpPr>
        <p:spPr>
          <a:xfrm>
            <a:off x="268444" y="2578129"/>
            <a:ext cx="668681" cy="3429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92500" lnSpcReduction="10000"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B2DB9A6-963E-2C4A-9BAC-6C86048C7A7D}"/>
              </a:ext>
            </a:extLst>
          </p:cNvPr>
          <p:cNvSpPr/>
          <p:nvPr/>
        </p:nvSpPr>
        <p:spPr>
          <a:xfrm>
            <a:off x="334770" y="3363121"/>
            <a:ext cx="668681" cy="23670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fontScale="70000" lnSpcReduction="20000"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BF0C303A-51E0-4648-93A9-F36A7996646D}"/>
              </a:ext>
            </a:extLst>
          </p:cNvPr>
          <p:cNvSpPr txBox="1">
            <a:spLocks/>
          </p:cNvSpPr>
          <p:nvPr/>
        </p:nvSpPr>
        <p:spPr>
          <a:xfrm>
            <a:off x="334770" y="6037519"/>
            <a:ext cx="9360559" cy="35096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aseline="30000" dirty="0"/>
              <a:t>(1)</a:t>
            </a:r>
            <a:r>
              <a:rPr lang="en-US" sz="2000" dirty="0"/>
              <a:t> Guidelines: UK Consensus on Normal Tissue Dose Constraints for Stereotactic Radiotherapy. Hanna GG et al. Clinical Oncology 2017.</a:t>
            </a:r>
            <a:endParaRPr lang="en-US" sz="2000" baseline="300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43FC25-BB3C-1146-BD2D-1F8163FF0C62}"/>
              </a:ext>
            </a:extLst>
          </p:cNvPr>
          <p:cNvSpPr/>
          <p:nvPr/>
        </p:nvSpPr>
        <p:spPr>
          <a:xfrm>
            <a:off x="3041374" y="880107"/>
            <a:ext cx="1475208" cy="4800603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622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99567" y="1703070"/>
            <a:ext cx="7738606" cy="421943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chemeClr val="accent1"/>
                </a:solidFill>
              </a:rPr>
              <a:t>UNCERTAINTIES: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i="1" dirty="0">
              <a:solidFill>
                <a:schemeClr val="accent1"/>
              </a:solidFill>
            </a:endParaRPr>
          </a:p>
          <a:p>
            <a:pPr marL="465262" lvl="1" indent="-342900"/>
            <a:r>
              <a:rPr lang="en-US" sz="2400" dirty="0"/>
              <a:t>WE NEED TO BE AWARE, UNDERSTAND AND KEEP UNDER CONTROL </a:t>
            </a:r>
            <a:r>
              <a:rPr lang="en-US" sz="2400" u="sng" dirty="0"/>
              <a:t>THE WHOLE PROCESS </a:t>
            </a:r>
            <a:r>
              <a:rPr lang="en-US" sz="2400" dirty="0"/>
              <a:t>TO BE ABLE TO JUDGE AND, HENCE, PREVENT THE UNCERTAINTIES AND RISKS AND APPLY CORRECTIONS  IN A TIMELY MANNER.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65262" lvl="1" indent="-342900"/>
            <a:r>
              <a:rPr lang="en-US" sz="2400" dirty="0" err="1"/>
              <a:t>Uncertanties</a:t>
            </a:r>
            <a:r>
              <a:rPr lang="en-US" sz="2400" dirty="0"/>
              <a:t>: systematic vs random errors, image fusion, IGRT, outlining, planning…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65262" lvl="1" indent="-342900"/>
            <a:r>
              <a:rPr lang="en-US" sz="2400" dirty="0"/>
              <a:t>SAT MDT: ensures safety, advises re immobilization,  patient preparation before during planning CT scan, IGRT…</a:t>
            </a:r>
          </a:p>
          <a:p>
            <a:pPr marL="465262" lvl="1" indent="-342900"/>
            <a:endParaRPr lang="en-US" sz="2400" dirty="0"/>
          </a:p>
          <a:p>
            <a:pPr marL="465262" lvl="1" indent="-342900"/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850" y="360000"/>
            <a:ext cx="7292836" cy="92299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PEARLS AND PITFALLS</a:t>
            </a:r>
            <a:endParaRPr lang="en-US" sz="3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964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783080" y="1796928"/>
            <a:ext cx="7082623" cy="30185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4473" y="378086"/>
            <a:ext cx="3657600" cy="745190"/>
          </a:xfrm>
        </p:spPr>
        <p:txBody>
          <a:bodyPr>
            <a:noAutofit/>
          </a:bodyPr>
          <a:lstStyle/>
          <a:p>
            <a:r>
              <a:rPr lang="en-US" sz="4000" b="1" dirty="0"/>
              <a:t>SABR LNs dose/#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11</a:t>
            </a:fld>
            <a:endParaRPr lang="en-AU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B9CE7FF-93B3-4542-841B-4A70F6B38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1470" y="1166842"/>
            <a:ext cx="760976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There is no consensus as yet for the optimal dose to lymph node metastasis.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MT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The UK clinical experience is mostly based on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</a:rPr>
              <a:t>30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</a:rPr>
              <a:t>Gy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</a:rPr>
              <a:t> in 3 fractions alternate daily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, which appears efficacious and well tolerated (</a:t>
            </a:r>
            <a:r>
              <a:rPr lang="en-US" altLang="en-US" dirty="0">
                <a:latin typeface="ArialMT"/>
              </a:rPr>
              <a:t>1)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MT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This dose delivers a BED of 180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Gy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 for an alpha/beta of 2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Gy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 (e.g. prostate) but for an alpha/beta of 10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Gy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 delivers 60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Gy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MT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Patients for whom the a/b ratio is likely to be &gt;6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Gy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 may benefit from careful dose escalation to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36-40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 in 3 fractions (2) but the evidence base for this is less robust.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MT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MT"/>
              </a:rPr>
              <a:t>Rationale in prostate as well: </a:t>
            </a:r>
            <a:r>
              <a:rPr lang="en-US" altLang="en-US" dirty="0">
                <a:latin typeface="ArialMT"/>
              </a:rPr>
              <a:t>Dose/local Control relationship in primary prostate: 36-40 </a:t>
            </a:r>
            <a:r>
              <a:rPr lang="en-US" altLang="en-US" dirty="0" err="1">
                <a:latin typeface="ArialMT"/>
              </a:rPr>
              <a:t>Gy</a:t>
            </a:r>
            <a:r>
              <a:rPr lang="en-US" altLang="en-US" dirty="0">
                <a:latin typeface="ArialMT"/>
              </a:rPr>
              <a:t>.</a:t>
            </a:r>
            <a:endPara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page23image1120">
            <a:extLst>
              <a:ext uri="{FF2B5EF4-FFF2-40B4-BE49-F238E27FC236}">
                <a16:creationId xmlns:a16="http://schemas.microsoft.com/office/drawing/2014/main" id="{39BA74A3-4A1F-0643-A869-6C74232F0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997075"/>
            <a:ext cx="40386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0B093B64-2898-664B-9FA1-6F7A0DC31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361" y="5406704"/>
            <a:ext cx="8976986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400" b="1" dirty="0"/>
              <a:t>(1) Aitken K TA, Taylor H, Hawkins M, van As N. Stereotactic body radiation therapy for extra-cranial metastases – can we change the therapeutic paradigm? Paper presented at: NCRI2013; Liverpool. </a:t>
            </a:r>
          </a:p>
          <a:p>
            <a:r>
              <a:rPr lang="en-GB" sz="1400" b="1" dirty="0"/>
              <a:t>(2) </a:t>
            </a:r>
            <a:r>
              <a:rPr lang="en-GB" sz="1400" b="1" dirty="0" err="1"/>
              <a:t>Jereczek</a:t>
            </a:r>
            <a:r>
              <a:rPr lang="en-GB" sz="1400" b="1" dirty="0"/>
              <a:t>-Fossa BA, </a:t>
            </a:r>
            <a:r>
              <a:rPr lang="en-GB" sz="1400" b="1" dirty="0" err="1"/>
              <a:t>Beltramo</a:t>
            </a:r>
            <a:r>
              <a:rPr lang="en-GB" sz="1400" b="1" dirty="0"/>
              <a:t> G, </a:t>
            </a:r>
            <a:r>
              <a:rPr lang="en-GB" sz="1400" b="1" dirty="0" err="1"/>
              <a:t>Fariselli</a:t>
            </a:r>
            <a:r>
              <a:rPr lang="en-GB" sz="1400" b="1" dirty="0"/>
              <a:t> L, et al. Robotic image-guided stereotactic radiotherapy, for isolated recurrent primary, lymph node or metastatic prostate cancer. </a:t>
            </a:r>
            <a:r>
              <a:rPr lang="en-GB" sz="1400" b="1" i="1" dirty="0"/>
              <a:t>Int J </a:t>
            </a:r>
            <a:r>
              <a:rPr lang="en-GB" sz="1400" b="1" i="1" dirty="0" err="1"/>
              <a:t>Radiat</a:t>
            </a:r>
            <a:r>
              <a:rPr lang="en-GB" sz="1400" b="1" i="1" dirty="0"/>
              <a:t> Oncol </a:t>
            </a:r>
            <a:r>
              <a:rPr lang="en-GB" sz="1400" b="1" i="1" dirty="0" err="1"/>
              <a:t>Biol</a:t>
            </a:r>
            <a:r>
              <a:rPr lang="en-GB" sz="1400" b="1" i="1" dirty="0"/>
              <a:t> Phys. </a:t>
            </a:r>
            <a:r>
              <a:rPr lang="en-GB" sz="1400" b="1" dirty="0"/>
              <a:t>Feb 1 2012;82(2):889-897.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62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99567" y="2025528"/>
            <a:ext cx="7738606" cy="346087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127" y="348849"/>
            <a:ext cx="7447560" cy="92299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COVERAGE/CONSTRAINTS/DOSE COMPROMISE</a:t>
            </a:r>
            <a:endParaRPr lang="en-US" sz="40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12</a:t>
            </a:fld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E32CD4-39EB-B241-BD20-C00184BA5248}"/>
              </a:ext>
            </a:extLst>
          </p:cNvPr>
          <p:cNvSpPr/>
          <p:nvPr/>
        </p:nvSpPr>
        <p:spPr>
          <a:xfrm>
            <a:off x="2063077" y="1473623"/>
            <a:ext cx="763339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rgbClr val="00B050"/>
                </a:solidFill>
              </a:rPr>
              <a:t>WHEN CONSTRAITS NOT MET: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You accept either </a:t>
            </a:r>
            <a:r>
              <a:rPr lang="en-US" sz="2400" b="1" dirty="0"/>
              <a:t>reducing coverage </a:t>
            </a:r>
            <a:r>
              <a:rPr lang="en-US" sz="2400" dirty="0"/>
              <a:t>to keep OAR constraints (I try to compromise only PTV and never, if possible, ITV/CTV and NEVER GTV.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Or either decrease D per # and increase number of #.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/>
              <a:t>Dose/prescription paradigm shift </a:t>
            </a:r>
            <a:r>
              <a:rPr lang="en-US" sz="2400" dirty="0"/>
              <a:t>(more true for SRS): In CFRT (</a:t>
            </a:r>
            <a:r>
              <a:rPr lang="en-US" sz="2400" dirty="0" err="1"/>
              <a:t>ie</a:t>
            </a:r>
            <a:r>
              <a:rPr lang="en-US" sz="2400" dirty="0"/>
              <a:t> lung 55/20): you prescribe doses and if not achieved constraints you don’t go ahead (change to palliative…) but in SABR you can reduce  doses (spine: 27/3, -&gt; 24/3-&gt; 30/5).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C855554-F19E-B245-9DAB-2484F4E217A4}"/>
              </a:ext>
            </a:extLst>
          </p:cNvPr>
          <p:cNvSpPr/>
          <p:nvPr/>
        </p:nvSpPr>
        <p:spPr>
          <a:xfrm>
            <a:off x="826166" y="2623069"/>
            <a:ext cx="1122548" cy="177910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86C5B6-DC1B-B044-8913-FF53C2C32792}"/>
              </a:ext>
            </a:extLst>
          </p:cNvPr>
          <p:cNvSpPr txBox="1"/>
          <p:nvPr/>
        </p:nvSpPr>
        <p:spPr>
          <a:xfrm>
            <a:off x="1172109" y="3386314"/>
            <a:ext cx="646043" cy="339645"/>
          </a:xfrm>
          <a:prstGeom prst="rect">
            <a:avLst/>
          </a:prstGeom>
          <a:noFill/>
        </p:spPr>
        <p:txBody>
          <a:bodyPr wrap="square" lIns="0" tIns="0" rIns="0" bIns="46800" rtlCol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</a:pPr>
            <a:r>
              <a:rPr lang="en-US" sz="2000" b="1" spc="-40" dirty="0">
                <a:solidFill>
                  <a:schemeClr val="dk1"/>
                </a:solidFill>
              </a:rPr>
              <a:t>GTV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867D526-5427-4B4C-9CD0-90429E4D2961}"/>
              </a:ext>
            </a:extLst>
          </p:cNvPr>
          <p:cNvSpPr/>
          <p:nvPr/>
        </p:nvSpPr>
        <p:spPr>
          <a:xfrm>
            <a:off x="504991" y="2372971"/>
            <a:ext cx="1746206" cy="2279301"/>
          </a:xfrm>
          <a:prstGeom prst="ellipse">
            <a:avLst/>
          </a:prstGeom>
          <a:solidFill>
            <a:srgbClr val="FF0000">
              <a:alpha val="3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6E29F4-E867-014F-B521-3895AAE51728}"/>
              </a:ext>
            </a:extLst>
          </p:cNvPr>
          <p:cNvSpPr txBox="1"/>
          <p:nvPr/>
        </p:nvSpPr>
        <p:spPr>
          <a:xfrm>
            <a:off x="1851476" y="2283424"/>
            <a:ext cx="646043" cy="339645"/>
          </a:xfrm>
          <a:prstGeom prst="rect">
            <a:avLst/>
          </a:prstGeom>
          <a:noFill/>
        </p:spPr>
        <p:txBody>
          <a:bodyPr wrap="square" lIns="0" tIns="0" rIns="0" bIns="46800" rtlCol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</a:pPr>
            <a:r>
              <a:rPr lang="en-US" sz="2000" b="1" spc="-40" dirty="0">
                <a:solidFill>
                  <a:schemeClr val="dk1"/>
                </a:solidFill>
              </a:rPr>
              <a:t>PTV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9E8F8E8-1974-EF43-8937-A8D764729773}"/>
              </a:ext>
            </a:extLst>
          </p:cNvPr>
          <p:cNvSpPr/>
          <p:nvPr/>
        </p:nvSpPr>
        <p:spPr>
          <a:xfrm>
            <a:off x="462735" y="4424714"/>
            <a:ext cx="1259739" cy="1151233"/>
          </a:xfrm>
          <a:prstGeom prst="ellipse">
            <a:avLst/>
          </a:prstGeom>
          <a:solidFill>
            <a:schemeClr val="accent5">
              <a:lumMod val="75000"/>
              <a:alpha val="3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E17278F-CCE1-E740-9D66-55FEB5F00922}"/>
              </a:ext>
            </a:extLst>
          </p:cNvPr>
          <p:cNvCxnSpPr>
            <a:cxnSpLocks/>
          </p:cNvCxnSpPr>
          <p:nvPr/>
        </p:nvCxnSpPr>
        <p:spPr>
          <a:xfrm flipH="1" flipV="1">
            <a:off x="1254642" y="4489204"/>
            <a:ext cx="919856" cy="128849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0822134-23C0-5741-B086-0053D3420706}"/>
              </a:ext>
            </a:extLst>
          </p:cNvPr>
          <p:cNvSpPr txBox="1"/>
          <p:nvPr/>
        </p:nvSpPr>
        <p:spPr>
          <a:xfrm>
            <a:off x="1382233" y="5854193"/>
            <a:ext cx="1711841" cy="339645"/>
          </a:xfrm>
          <a:prstGeom prst="rect">
            <a:avLst/>
          </a:prstGeom>
          <a:noFill/>
        </p:spPr>
        <p:txBody>
          <a:bodyPr wrap="square" lIns="0" tIns="0" rIns="0" bIns="46800" rtlCol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</a:pPr>
            <a:r>
              <a:rPr lang="en-US" sz="2000" b="1" spc="-40" dirty="0">
                <a:solidFill>
                  <a:schemeClr val="dk1"/>
                </a:solidFill>
              </a:rPr>
              <a:t>Overlap volume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57902B-7644-D64E-AA24-E1B8159ED8FF}"/>
              </a:ext>
            </a:extLst>
          </p:cNvPr>
          <p:cNvCxnSpPr>
            <a:cxnSpLocks/>
          </p:cNvCxnSpPr>
          <p:nvPr/>
        </p:nvCxnSpPr>
        <p:spPr>
          <a:xfrm flipV="1">
            <a:off x="675212" y="4267201"/>
            <a:ext cx="247655" cy="1926637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05F940F-1429-7D4E-9926-3DAFCDE42B93}"/>
              </a:ext>
            </a:extLst>
          </p:cNvPr>
          <p:cNvSpPr txBox="1"/>
          <p:nvPr/>
        </p:nvSpPr>
        <p:spPr>
          <a:xfrm>
            <a:off x="462735" y="6206857"/>
            <a:ext cx="1711841" cy="339645"/>
          </a:xfrm>
          <a:prstGeom prst="rect">
            <a:avLst/>
          </a:prstGeom>
          <a:noFill/>
        </p:spPr>
        <p:txBody>
          <a:bodyPr wrap="square" lIns="0" tIns="0" rIns="0" bIns="46800" rtlCol="0">
            <a:spAutoFit/>
          </a:bodyPr>
          <a:lstStyle/>
          <a:p>
            <a:pPr algn="l">
              <a:lnSpc>
                <a:spcPct val="95000"/>
              </a:lnSpc>
              <a:spcAft>
                <a:spcPts val="800"/>
              </a:spcAft>
              <a:buClr>
                <a:schemeClr val="accent1"/>
              </a:buClr>
            </a:pPr>
            <a:r>
              <a:rPr lang="en-US" sz="2000" b="1" spc="-40" dirty="0">
                <a:solidFill>
                  <a:schemeClr val="dk1"/>
                </a:solidFill>
              </a:rPr>
              <a:t>PTV prescribe</a:t>
            </a:r>
          </a:p>
        </p:txBody>
      </p:sp>
    </p:spTree>
    <p:extLst>
      <p:ext uri="{BB962C8B-B14F-4D97-AF65-F5344CB8AC3E}">
        <p14:creationId xmlns:p14="http://schemas.microsoft.com/office/powerpoint/2010/main" val="308900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  <p:bldP spid="11" grpId="0" animBg="1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96291" y="1368334"/>
            <a:ext cx="7741881" cy="481721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chemeClr val="accent1"/>
                </a:solidFill>
              </a:rPr>
              <a:t>DOSIMETRY: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u="sng" dirty="0">
              <a:solidFill>
                <a:schemeClr val="accent1"/>
              </a:solidFill>
            </a:endParaRPr>
          </a:p>
          <a:p>
            <a:pPr marL="465262" lvl="1" indent="-342900"/>
            <a:r>
              <a:rPr lang="en-US" sz="2400" b="1" dirty="0" err="1">
                <a:solidFill>
                  <a:schemeClr val="tx1"/>
                </a:solidFill>
              </a:rPr>
              <a:t>maxD</a:t>
            </a:r>
            <a:r>
              <a:rPr lang="en-US" sz="2400" b="1" dirty="0">
                <a:solidFill>
                  <a:schemeClr val="tx1"/>
                </a:solidFill>
              </a:rPr>
              <a:t> is a KNIFE </a:t>
            </a:r>
            <a:r>
              <a:rPr lang="en-US" sz="2400" dirty="0">
                <a:solidFill>
                  <a:schemeClr val="tx1"/>
                </a:solidFill>
              </a:rPr>
              <a:t>FOR BOTH TUMOUR AND OAR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chemeClr val="accent1"/>
                </a:solidFill>
              </a:rPr>
              <a:t>IGRT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u="sng" dirty="0">
              <a:solidFill>
                <a:schemeClr val="accent1"/>
              </a:solidFill>
            </a:endParaRPr>
          </a:p>
          <a:p>
            <a:pPr marL="465262" lvl="1" indent="-342900"/>
            <a:r>
              <a:rPr lang="en-US" sz="2400" dirty="0">
                <a:solidFill>
                  <a:schemeClr val="tx1"/>
                </a:solidFill>
              </a:rPr>
              <a:t>(LUIS’ TRICK)= YOU CAN USE ISODOSE TO AVOID ORGANS DURING IGRT FOR EVERY #.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465262" lvl="1" indent="-342900"/>
            <a:r>
              <a:rPr lang="en-US" sz="2400" b="1" dirty="0">
                <a:solidFill>
                  <a:schemeClr val="tx1"/>
                </a:solidFill>
              </a:rPr>
              <a:t>Daily ON LINE IGRT is mandatory-</a:t>
            </a:r>
            <a:r>
              <a:rPr lang="en-US" sz="2400" dirty="0">
                <a:solidFill>
                  <a:schemeClr val="tx1"/>
                </a:solidFill>
              </a:rPr>
              <a:t>&gt; it should be perfect.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465262" lvl="1" indent="-342900"/>
            <a:r>
              <a:rPr lang="en-US" sz="2400" dirty="0">
                <a:solidFill>
                  <a:schemeClr val="tx1"/>
                </a:solidFill>
              </a:rPr>
              <a:t>If not: is there an anatomical change? Repositioning? Is it a random error? (It is key to understand the whole process to make decisions to correct or not). If systematic error-&gt; RE- SCAN and RE-PLAN.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277" y="360000"/>
            <a:ext cx="7436409" cy="92299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DOSIMETRY and  IGRT</a:t>
            </a:r>
            <a:endParaRPr lang="en-US" sz="40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844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630196" y="1632857"/>
            <a:ext cx="7738606" cy="448938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“It is very difficult to kill sb with RT but with SABR/SRS doses, if you try hard, it is possible”.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Possible serious side effects with SABR</a:t>
            </a:r>
            <a:r>
              <a:rPr lang="en-US" sz="2400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15051" lvl="2" indent="-342900"/>
            <a:r>
              <a:rPr lang="en-US" sz="2400" dirty="0"/>
              <a:t>Duodenal and bowel perforation/bleeding</a:t>
            </a:r>
          </a:p>
          <a:p>
            <a:pPr marL="715051" lvl="2" indent="-342900"/>
            <a:r>
              <a:rPr lang="en-US" sz="2400" dirty="0"/>
              <a:t>RILD</a:t>
            </a:r>
          </a:p>
          <a:p>
            <a:pPr marL="715051" lvl="2" indent="-342900"/>
            <a:r>
              <a:rPr lang="en-US" sz="2400" dirty="0"/>
              <a:t>Pneumonitis</a:t>
            </a:r>
          </a:p>
          <a:p>
            <a:pPr marL="715051" lvl="2" indent="-342900"/>
            <a:r>
              <a:rPr lang="en-US" sz="2400" dirty="0"/>
              <a:t>Airway, bowel, bladder fistula.</a:t>
            </a:r>
          </a:p>
          <a:p>
            <a:pPr marL="465262" lvl="1" indent="-342900"/>
            <a:endParaRPr lang="en-US" sz="2400" dirty="0"/>
          </a:p>
          <a:p>
            <a:pPr marL="465262" lvl="1" indent="-342900"/>
            <a:r>
              <a:rPr lang="en-US" sz="2400" dirty="0"/>
              <a:t>COMET: 3% SABR related deaths: pneumonitis, lung abscess, duodenal perforation.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277" y="462988"/>
            <a:ext cx="7436409" cy="82000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SIDE EFFECTS</a:t>
            </a:r>
            <a:endParaRPr lang="en-US" sz="40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56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309816" y="1474238"/>
            <a:ext cx="8211869" cy="40121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68 years old gentleman treated in </a:t>
            </a:r>
            <a:r>
              <a:rPr lang="en-GB" sz="2400" u="sng" dirty="0"/>
              <a:t>2016</a:t>
            </a:r>
            <a:r>
              <a:rPr lang="en-GB" sz="2400" dirty="0"/>
              <a:t> with Low Dose Rate </a:t>
            </a:r>
            <a:r>
              <a:rPr lang="en-GB" sz="2400" b="1" dirty="0"/>
              <a:t>Brachytherapy</a:t>
            </a:r>
            <a:r>
              <a:rPr lang="en-GB" sz="2400" dirty="0"/>
              <a:t> with I-125 for an early stage prostate cancer with PSA 12, Gleason 3+4, cT2cN0 (MRI).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 November </a:t>
            </a:r>
            <a:r>
              <a:rPr lang="en-GB" sz="2400" u="sng" dirty="0"/>
              <a:t>2017</a:t>
            </a:r>
            <a:r>
              <a:rPr lang="en-GB" sz="2400" dirty="0"/>
              <a:t> presented a risen </a:t>
            </a:r>
            <a:r>
              <a:rPr lang="en-GB" sz="2400" b="1" dirty="0"/>
              <a:t>PSA=14</a:t>
            </a:r>
            <a:r>
              <a:rPr lang="en-GB" sz="2400" dirty="0"/>
              <a:t>. </a:t>
            </a:r>
            <a:r>
              <a:rPr lang="en-GB" sz="2400" b="1" dirty="0"/>
              <a:t>PET CT choline showed solitary 2 cm right proximal external iliac lymph node </a:t>
            </a:r>
            <a:r>
              <a:rPr lang="en-GB" sz="2400" dirty="0"/>
              <a:t>SUV max= 25.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Re-irradiation was ruled out.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Patient was started on Combined Androgen Blockade (</a:t>
            </a:r>
            <a:r>
              <a:rPr lang="en-GB" sz="2400" b="1" dirty="0"/>
              <a:t>CAB</a:t>
            </a:r>
            <a:r>
              <a:rPr lang="en-GB" sz="2400" dirty="0"/>
              <a:t>) and sent for SABR assessment.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 saw patient and </a:t>
            </a:r>
            <a:r>
              <a:rPr lang="en-GB" sz="2400" b="1" dirty="0"/>
              <a:t>SABR up to 30 </a:t>
            </a:r>
            <a:r>
              <a:rPr lang="en-GB" sz="2400" b="1" dirty="0" err="1"/>
              <a:t>Gy</a:t>
            </a:r>
            <a:r>
              <a:rPr lang="en-GB" sz="2400" b="1" dirty="0"/>
              <a:t> in 3# at GC Nottingham </a:t>
            </a:r>
            <a:r>
              <a:rPr lang="en-GB" sz="2400" dirty="0"/>
              <a:t>was given following the UK SABR Consortium Guidelines from 22.01.18 to 31.01.18. </a:t>
            </a:r>
          </a:p>
          <a:p>
            <a:br>
              <a:rPr lang="en-GB" sz="2400" dirty="0">
                <a:hlinkClick r:id="rId2"/>
              </a:rPr>
            </a:b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0" y="360000"/>
            <a:ext cx="7258546" cy="92299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/>
              <a:t>Educase</a:t>
            </a:r>
            <a:r>
              <a:rPr lang="en-US" sz="3600" b="1" dirty="0"/>
              <a:t> LYMPH NODE CASE DESCRIPTION</a:t>
            </a:r>
            <a:endParaRPr lang="en-US" sz="3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15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1BCB8D-71ED-3949-823E-681129271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577" y="5253620"/>
            <a:ext cx="2095969" cy="127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40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087395" y="1136823"/>
            <a:ext cx="8612659" cy="5476628"/>
          </a:xfrm>
        </p:spPr>
        <p:txBody>
          <a:bodyPr/>
          <a:lstStyle/>
          <a:p>
            <a:r>
              <a:rPr lang="en-GB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1: The use of PET to identify lymph node location but not to accurately define </a:t>
            </a:r>
            <a:r>
              <a:rPr lang="en-GB" sz="2400" b="1" dirty="0"/>
              <a:t>GTV</a:t>
            </a:r>
            <a:r>
              <a:rPr lang="en-GB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2: Contouring vein instead of lymph node (using contrast to differentiate). </a:t>
            </a:r>
          </a:p>
          <a:p>
            <a:pPr marL="657901" lvl="2" indent="-285750"/>
            <a:r>
              <a:rPr lang="en-GB" sz="2400" dirty="0"/>
              <a:t>The LNs and masses appear and disappear but nerves/ureter/vessels/bowel can </a:t>
            </a:r>
            <a:r>
              <a:rPr lang="en-GB" sz="2400" b="1" dirty="0"/>
              <a:t>be followed</a:t>
            </a:r>
            <a:r>
              <a:rPr lang="en-GB" sz="2400" dirty="0"/>
              <a:t>.    </a:t>
            </a:r>
          </a:p>
          <a:p>
            <a:pPr marL="657901" lvl="2" indent="-285750"/>
            <a:r>
              <a:rPr lang="en-GB" sz="2400" dirty="0"/>
              <a:t>Please, be aware of </a:t>
            </a:r>
            <a:r>
              <a:rPr lang="en-GB" sz="2400" b="1" dirty="0"/>
              <a:t>asymmetry.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3: Contouring arteries instead of lymph node (using contrast to differentiate).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4: GTV - PTV expansion on slice 58 looks sensible for majority at 5mm.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5: Remember to outline OAR 2cm sup/inf of PTV, but OAR close to PTV/high dose area should be contoured accurately.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981" y="360000"/>
            <a:ext cx="7437705" cy="92299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CONTOURING LYMPH NODE CASE:</a:t>
            </a:r>
            <a:br>
              <a:rPr lang="en-US" sz="3600" b="1" dirty="0"/>
            </a:br>
            <a:r>
              <a:rPr lang="en-US" sz="3600" b="1" dirty="0"/>
              <a:t>DISCUSSION POINTS</a:t>
            </a:r>
            <a:endParaRPr lang="en-US" sz="3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614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99566" y="1282990"/>
            <a:ext cx="8176061" cy="5248660"/>
          </a:xfrm>
        </p:spPr>
        <p:txBody>
          <a:bodyPr/>
          <a:lstStyle/>
          <a:p>
            <a:r>
              <a:rPr lang="en-GB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6: Sacral plexus and rectum should be as well. We did not ask due to you having 4 cases.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7: </a:t>
            </a:r>
            <a:r>
              <a:rPr lang="en-GB" sz="2400" b="1" dirty="0"/>
              <a:t>Small and large bowel </a:t>
            </a:r>
            <a:r>
              <a:rPr lang="en-GB" sz="2400" dirty="0"/>
              <a:t>have different constraints.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8: Illustrate contouring of small bowel on slice 58. Some contoured small bowel as one bag. 3 outlined small + large together. Slide 58: vessels and rectum as small.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9: Illustrate contouring of small bowel as large bowel (and vice versa (slice 54): 50%/50%. They can be followed. Large bowel can be followed from rectum and the laterally up to transverse colon or vice versa.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10: Should we outline vessels? 53 </a:t>
            </a:r>
            <a:r>
              <a:rPr lang="en-GB" sz="2400" dirty="0" err="1"/>
              <a:t>Gy</a:t>
            </a:r>
            <a:r>
              <a:rPr lang="en-GB" sz="2400" dirty="0"/>
              <a:t>/3#.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981" y="360000"/>
            <a:ext cx="7437705" cy="92299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CONTOURING LYMPH NODE CASE:</a:t>
            </a:r>
            <a:br>
              <a:rPr lang="en-US" sz="3600" b="1" dirty="0"/>
            </a:br>
            <a:r>
              <a:rPr lang="en-US" sz="3600" b="1" dirty="0"/>
              <a:t>DISCUSSION POINTS</a:t>
            </a:r>
            <a:endParaRPr lang="en-US" sz="3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881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E06558-5660-3941-A81D-B811370C33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99567" y="1474238"/>
            <a:ext cx="7738606" cy="40121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CAB was stopped 5 months after SABR (completed 6 months in total).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patient has been followed periodically with imaging and PSA and, </a:t>
            </a:r>
            <a:r>
              <a:rPr lang="en-GB" sz="2400" b="1" dirty="0"/>
              <a:t>21 months </a:t>
            </a:r>
            <a:r>
              <a:rPr lang="en-GB" sz="2400" dirty="0"/>
              <a:t>after SABR, </a:t>
            </a:r>
            <a:r>
              <a:rPr lang="en-GB" sz="2400" b="1" dirty="0"/>
              <a:t>PSA remains 0.066 µg </a:t>
            </a:r>
            <a:r>
              <a:rPr lang="en-GB" sz="2400" dirty="0"/>
              <a:t>and patient asymptomatic.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/>
              <a:t>No acute or chronic side effects </a:t>
            </a:r>
            <a:r>
              <a:rPr lang="en-GB" sz="2400" dirty="0"/>
              <a:t>were reported.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DFF37C-1570-1B43-8D74-119C54FE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9224" y="360000"/>
            <a:ext cx="6862462" cy="922990"/>
          </a:xfrm>
        </p:spPr>
        <p:txBody>
          <a:bodyPr>
            <a:noAutofit/>
          </a:bodyPr>
          <a:lstStyle/>
          <a:p>
            <a:r>
              <a:rPr lang="en-US" sz="3600" b="1" dirty="0" err="1"/>
              <a:t>Educase</a:t>
            </a:r>
            <a:r>
              <a:rPr lang="en-US" sz="3600" b="1" dirty="0"/>
              <a:t> LYMPH NODE CASE</a:t>
            </a:r>
            <a:endParaRPr lang="en-US" sz="3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BD81F9-1CB9-DD4C-BA85-92FAE73DB3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24A46E9-42A8-45B7-93EE-6864F9FB1E1B}" type="slidenum">
              <a:rPr lang="en-AU" smtClean="0"/>
              <a:pPr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5013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7" b="6217"/>
          <a:stretch>
            <a:fillRect/>
          </a:stretch>
        </p:blipFill>
        <p:spPr>
          <a:xfrm>
            <a:off x="4160912" y="1628801"/>
            <a:ext cx="5182822" cy="2904055"/>
          </a:xfrm>
          <a:noFill/>
        </p:spPr>
      </p:pic>
      <p:pic>
        <p:nvPicPr>
          <p:cNvPr id="9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196753"/>
            <a:ext cx="2736304" cy="4156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92961" y="5085184"/>
            <a:ext cx="451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THANK YOU SO MUCH!</a:t>
            </a:r>
          </a:p>
        </p:txBody>
      </p:sp>
      <p:sp>
        <p:nvSpPr>
          <p:cNvPr id="3" name="Oval Callout 2"/>
          <p:cNvSpPr/>
          <p:nvPr/>
        </p:nvSpPr>
        <p:spPr>
          <a:xfrm>
            <a:off x="7652792" y="1844824"/>
            <a:ext cx="1872208" cy="1152128"/>
          </a:xfrm>
          <a:prstGeom prst="wedgeEllipseCallout">
            <a:avLst>
              <a:gd name="adj1" fmla="val -23889"/>
              <a:gd name="adj2" fmla="val 70445"/>
            </a:avLst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Arial"/>
                <a:cs typeface="Arial"/>
              </a:rPr>
              <a:t>Hopefully It is going to be SABR… 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6054811" y="469557"/>
            <a:ext cx="2498589" cy="1447275"/>
          </a:xfrm>
          <a:prstGeom prst="wedgeEllipseCallout">
            <a:avLst>
              <a:gd name="adj1" fmla="val 7141"/>
              <a:gd name="adj2" fmla="val 107105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latin typeface="Arial"/>
                <a:cs typeface="Arial"/>
              </a:rPr>
              <a:t>Hopefully he will not use Conventional RT without assessing other options… </a:t>
            </a:r>
          </a:p>
        </p:txBody>
      </p:sp>
    </p:spTree>
    <p:extLst>
      <p:ext uri="{BB962C8B-B14F-4D97-AF65-F5344CB8AC3E}">
        <p14:creationId xmlns:p14="http://schemas.microsoft.com/office/powerpoint/2010/main" val="1245006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4434" y="2090565"/>
            <a:ext cx="6885193" cy="1533293"/>
          </a:xfrm>
        </p:spPr>
        <p:txBody>
          <a:bodyPr>
            <a:noAutofit/>
          </a:bodyPr>
          <a:lstStyle/>
          <a:p>
            <a:r>
              <a:rPr lang="en-US" sz="4800" b="1" dirty="0"/>
              <a:t>Stereotactic Ablative Radiotherapy (SABR/SBRT)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85DFB63-6352-FB46-A84A-321EFA9ED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3880" y="3757961"/>
            <a:ext cx="6882875" cy="210758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i="1" dirty="0" err="1">
                <a:latin typeface="Arial"/>
                <a:cs typeface="Arial"/>
              </a:rPr>
              <a:t>Dr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b="1" i="1" dirty="0">
                <a:latin typeface="Arial"/>
                <a:cs typeface="Arial"/>
              </a:rPr>
              <a:t>Luis</a:t>
            </a:r>
            <a:r>
              <a:rPr lang="en-US" i="1" dirty="0">
                <a:latin typeface="Arial"/>
                <a:cs typeface="Arial"/>
              </a:rPr>
              <a:t> </a:t>
            </a:r>
            <a:r>
              <a:rPr lang="en-US" b="1" i="1" dirty="0">
                <a:latin typeface="Arial"/>
                <a:cs typeface="Arial"/>
              </a:rPr>
              <a:t>AZNAR-GARCÍA</a:t>
            </a:r>
          </a:p>
          <a:p>
            <a:pPr algn="ctr"/>
            <a:r>
              <a:rPr lang="en-US" i="1" dirty="0">
                <a:latin typeface="Arial"/>
                <a:cs typeface="Arial"/>
              </a:rPr>
              <a:t>Clinical Oncologist Consultant</a:t>
            </a:r>
          </a:p>
          <a:p>
            <a:pPr algn="ctr"/>
            <a:r>
              <a:rPr lang="en-US" i="1" dirty="0">
                <a:latin typeface="Arial"/>
                <a:cs typeface="Arial"/>
              </a:rPr>
              <a:t>Brain Mets MDT and SRS Lead Clinician</a:t>
            </a:r>
          </a:p>
          <a:p>
            <a:pPr algn="ctr"/>
            <a:r>
              <a:rPr lang="en-US" i="1" dirty="0">
                <a:latin typeface="Arial"/>
                <a:cs typeface="Arial"/>
              </a:rPr>
              <a:t>SABR </a:t>
            </a:r>
            <a:r>
              <a:rPr lang="en-US" i="1" dirty="0" err="1">
                <a:latin typeface="Arial"/>
                <a:cs typeface="Arial"/>
              </a:rPr>
              <a:t>Oligometastases</a:t>
            </a:r>
            <a:endParaRPr lang="en-US" i="1" dirty="0">
              <a:latin typeface="Arial"/>
              <a:cs typeface="Arial"/>
            </a:endParaRPr>
          </a:p>
          <a:p>
            <a:pPr algn="ctr"/>
            <a:r>
              <a:rPr lang="en-US" i="1" dirty="0">
                <a:latin typeface="Arial"/>
                <a:cs typeface="Arial"/>
              </a:rPr>
              <a:t>Honorary (Consultant) Assistant Professor.</a:t>
            </a:r>
          </a:p>
          <a:p>
            <a:pPr algn="ctr"/>
            <a:r>
              <a:rPr lang="en-US" i="1" dirty="0">
                <a:latin typeface="Arial"/>
                <a:cs typeface="Arial"/>
              </a:rPr>
              <a:t>Nottingham University Hospitals</a:t>
            </a:r>
          </a:p>
          <a:p>
            <a:pPr algn="ctr"/>
            <a:endParaRPr lang="en-US" i="1" dirty="0">
              <a:latin typeface="Arial"/>
              <a:cs typeface="Arial"/>
            </a:endParaRPr>
          </a:p>
          <a:p>
            <a:pPr algn="ctr"/>
            <a:r>
              <a:rPr lang="en-US" b="1" i="1" dirty="0">
                <a:latin typeface="Arial"/>
                <a:cs typeface="Arial"/>
              </a:rPr>
              <a:t>GENESIS CARE UK SABR REFERENCE GROUP and SRS LEAD CLINICIAN</a:t>
            </a:r>
          </a:p>
          <a:p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ACDD1AE-6A75-E241-A4F3-4856B5FB0A36}"/>
              </a:ext>
            </a:extLst>
          </p:cNvPr>
          <p:cNvSpPr txBox="1">
            <a:spLocks/>
          </p:cNvSpPr>
          <p:nvPr/>
        </p:nvSpPr>
        <p:spPr>
          <a:xfrm>
            <a:off x="6599582" y="492405"/>
            <a:ext cx="3004236" cy="710229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176" b="0" kern="1200" spc="-27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tabLst/>
              <a:defRPr sz="2176" b="0" i="0" kern="1200" spc="-27" baseline="0">
                <a:solidFill>
                  <a:schemeClr val="bg1"/>
                </a:solidFill>
                <a:latin typeface="GenesisCare Sans Light" pitchFamily="2" charset="77"/>
                <a:ea typeface="+mn-ea"/>
                <a:cs typeface="+mn-cs"/>
              </a:defRPr>
            </a:lvl2pPr>
            <a:lvl3pPr marL="372151" indent="-12405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23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496201" indent="-12405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23" b="0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20251" indent="-124050" algn="l" defTabSz="829178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723" kern="1200" spc="-27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0239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94828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09417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24006" indent="-207294" algn="l" defTabSz="829178" rtl="0" eaLnBrk="1" latinLnBrk="0" hangingPunct="1">
              <a:lnSpc>
                <a:spcPct val="90000"/>
              </a:lnSpc>
              <a:spcBef>
                <a:spcPts val="453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GC SABR Contouring Workshop.</a:t>
            </a:r>
          </a:p>
          <a:p>
            <a:r>
              <a:rPr lang="en-GB" dirty="0"/>
              <a:t>18</a:t>
            </a:r>
            <a:r>
              <a:rPr lang="en-GB" baseline="30000" dirty="0"/>
              <a:t>th</a:t>
            </a:r>
            <a:r>
              <a:rPr lang="en-GB" dirty="0"/>
              <a:t> April 2020.</a:t>
            </a:r>
          </a:p>
        </p:txBody>
      </p:sp>
    </p:spTree>
    <p:extLst>
      <p:ext uri="{BB962C8B-B14F-4D97-AF65-F5344CB8AC3E}">
        <p14:creationId xmlns:p14="http://schemas.microsoft.com/office/powerpoint/2010/main" val="195249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EKEYPADS" val="1,2,3,4,5,6,7,8,9,10,11,12"/>
  <p:tag name="DH_FLYSHEET_STYLE" val="1"/>
  <p:tag name="MM_STAMP_CONVERTED" val="True"/>
  <p:tag name="MM_SECTION_CONVERTE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Default Theme">
  <a:themeElements>
    <a:clrScheme name="GenesisCare2018">
      <a:dk1>
        <a:sysClr val="windowText" lastClr="000000"/>
      </a:dk1>
      <a:lt1>
        <a:sysClr val="window" lastClr="FFFFFF"/>
      </a:lt1>
      <a:dk2>
        <a:srgbClr val="716E6A"/>
      </a:dk2>
      <a:lt2>
        <a:srgbClr val="CFCDC9"/>
      </a:lt2>
      <a:accent1>
        <a:srgbClr val="00BF6F"/>
      </a:accent1>
      <a:accent2>
        <a:srgbClr val="FF585D"/>
      </a:accent2>
      <a:accent3>
        <a:srgbClr val="5949A7"/>
      </a:accent3>
      <a:accent4>
        <a:srgbClr val="00A3E1"/>
      </a:accent4>
      <a:accent5>
        <a:srgbClr val="F68D2E"/>
      </a:accent5>
      <a:accent6>
        <a:srgbClr val="007864"/>
      </a:accent6>
      <a:hlink>
        <a:srgbClr val="0563C1"/>
      </a:hlink>
      <a:folHlink>
        <a:srgbClr val="C86BA8"/>
      </a:folHlink>
    </a:clrScheme>
    <a:fontScheme name="Custom 10">
      <a:majorFont>
        <a:latin typeface="GenesisCare Sans Bold"/>
        <a:ea typeface=""/>
        <a:cs typeface=""/>
      </a:majorFont>
      <a:minorFont>
        <a:latin typeface="GenesisCa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C0000"/>
        </a:solidFill>
        <a:ln>
          <a:noFill/>
        </a:ln>
      </a:spPr>
      <a:bodyPr lIns="0" tIns="0" rIns="0" bIns="0" rtlCol="0" anchor="ctr">
        <a:normAutofit fontScale="62500" lnSpcReduction="20000"/>
      </a:bodyPr>
      <a:lstStyle>
        <a:defPPr algn="ctr">
          <a:defRPr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46800" rtlCol="0">
        <a:spAutoFit/>
      </a:bodyPr>
      <a:lstStyle>
        <a:defPPr marL="90000" indent="-90000" algn="l">
          <a:lnSpc>
            <a:spcPct val="95000"/>
          </a:lnSpc>
          <a:spcAft>
            <a:spcPts val="800"/>
          </a:spcAft>
          <a:buClr>
            <a:schemeClr val="accent1"/>
          </a:buClr>
          <a:buFont typeface="Arial" panose="020B0604020202020204" pitchFamily="34" charset="0"/>
          <a:buChar char="•"/>
          <a:defRPr sz="1000" spc="-40" dirty="0">
            <a:solidFill>
              <a:schemeClr val="dk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" id="{ACE915BC-8246-465E-9C1C-AAB5D62688D6}" vid="{D852D9E3-A803-4330-91EC-F5CACE955E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6a7176-8ea9-4d5b-ba9e-a769cd8c9f1c">
      <UserInfo>
        <DisplayName>Craig White</DisplayName>
        <AccountId>409</AccountId>
        <AccountType/>
      </UserInfo>
      <UserInfo>
        <DisplayName>Angela Elliott</DisplayName>
        <AccountId>511</AccountId>
        <AccountType/>
      </UserInfo>
      <UserInfo>
        <DisplayName>Al Pitt</DisplayName>
        <AccountId>227</AccountId>
        <AccountType/>
      </UserInfo>
      <UserInfo>
        <DisplayName>Isabella Grati</DisplayName>
        <AccountId>546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A458560974734C8F4765FC0BCD58E6" ma:contentTypeVersion="11" ma:contentTypeDescription="Create a new document." ma:contentTypeScope="" ma:versionID="cf3e399cb104f199fced7ba3885379bf">
  <xsd:schema xmlns:xsd="http://www.w3.org/2001/XMLSchema" xmlns:xs="http://www.w3.org/2001/XMLSchema" xmlns:p="http://schemas.microsoft.com/office/2006/metadata/properties" xmlns:ns3="b2702054-8fa1-4ecc-8bbd-8db9def8fb98" xmlns:ns4="6f6a7176-8ea9-4d5b-ba9e-a769cd8c9f1c" targetNamespace="http://schemas.microsoft.com/office/2006/metadata/properties" ma:root="true" ma:fieldsID="a0fc596acae30d3f349186ca357d9f22" ns3:_="" ns4:_="">
    <xsd:import namespace="b2702054-8fa1-4ecc-8bbd-8db9def8fb98"/>
    <xsd:import namespace="6f6a7176-8ea9-4d5b-ba9e-a769cd8c9f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702054-8fa1-4ecc-8bbd-8db9def8fb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6a7176-8ea9-4d5b-ba9e-a769cd8c9f1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EF6616-9C6B-4477-B0D8-0105DB1D63D5}">
  <ds:schemaRefs>
    <ds:schemaRef ds:uri="http://schemas.microsoft.com/office/2006/metadata/properties"/>
    <ds:schemaRef ds:uri="http://schemas.microsoft.com/office/infopath/2007/PartnerControls"/>
    <ds:schemaRef ds:uri="6f6a7176-8ea9-4d5b-ba9e-a769cd8c9f1c"/>
  </ds:schemaRefs>
</ds:datastoreItem>
</file>

<file path=customXml/itemProps2.xml><?xml version="1.0" encoding="utf-8"?>
<ds:datastoreItem xmlns:ds="http://schemas.openxmlformats.org/officeDocument/2006/customXml" ds:itemID="{45FC3AAB-0989-47AB-B7F2-BA933849AC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B71906-ED5E-4CDE-AD2B-1D76FD89B7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702054-8fa1-4ecc-8bbd-8db9def8fb98"/>
    <ds:schemaRef ds:uri="6f6a7176-8ea9-4d5b-ba9e-a769cd8c9f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16014</TotalTime>
  <Words>1720</Words>
  <Application>Microsoft Office PowerPoint</Application>
  <PresentationFormat>A4 Paper (210x297 mm)</PresentationFormat>
  <Paragraphs>211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ArialMT</vt:lpstr>
      <vt:lpstr>GenesisCare Sans</vt:lpstr>
      <vt:lpstr>GenesisCare Sans Bold</vt:lpstr>
      <vt:lpstr>GenesisCare Sans Light</vt:lpstr>
      <vt:lpstr>Helvetica</vt:lpstr>
      <vt:lpstr>Myriad Pro</vt:lpstr>
      <vt:lpstr>Default Theme</vt:lpstr>
      <vt:lpstr>Lymph nodes  Stereotactic Ablative Radiotherapy (SABR/SBRT) </vt:lpstr>
      <vt:lpstr>PATIENT SELECTION FOR SABR LNs</vt:lpstr>
      <vt:lpstr>PATIENT SELECTION FOR SABR LNs</vt:lpstr>
      <vt:lpstr>PATIENT SELECTION FOR SABR LNs</vt:lpstr>
      <vt:lpstr>PEARLS AND PITFALLS WHEN OUTLINING/PRESCRIBING/DOSIMETRY/ IGRT SABR vs CFRT.</vt:lpstr>
      <vt:lpstr>PEARLS AND PITFALLS</vt:lpstr>
      <vt:lpstr>TARGET VOLUMES OUTLINING</vt:lpstr>
      <vt:lpstr>OAR OUTLINING</vt:lpstr>
      <vt:lpstr>OAR CONTOURING AND CONSTRAINTS </vt:lpstr>
      <vt:lpstr>PEARLS AND PITFALLS</vt:lpstr>
      <vt:lpstr>SABR LNs dose/#</vt:lpstr>
      <vt:lpstr>COVERAGE/CONSTRAINTS/DOSE COMPROMISE</vt:lpstr>
      <vt:lpstr>DOSIMETRY and  IGRT</vt:lpstr>
      <vt:lpstr>SIDE EFFECTS</vt:lpstr>
      <vt:lpstr>Educase LYMPH NODE CASE DESCRIPTION</vt:lpstr>
      <vt:lpstr>CONTOURING LYMPH NODE CASE: DISCUSSION POINTS</vt:lpstr>
      <vt:lpstr>CONTOURING LYMPH NODE CASE: DISCUSSION POINTS</vt:lpstr>
      <vt:lpstr>Educase LYMPH NODE CASE</vt:lpstr>
      <vt:lpstr>PowerPoint Presentation</vt:lpstr>
      <vt:lpstr>Stereotactic Ablative Radiotherapy (SABR/SBRT)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Performance Review</dc:title>
  <dc:creator>Angela Elliott</dc:creator>
  <cp:lastModifiedBy>Scott Kaylor</cp:lastModifiedBy>
  <cp:revision>262</cp:revision>
  <cp:lastPrinted>2019-07-14T21:57:43Z</cp:lastPrinted>
  <dcterms:modified xsi:type="dcterms:W3CDTF">2020-04-17T06:19:19Z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">
    <vt:lpwstr>James Mcarthur</vt:lpwstr>
  </property>
  <property fmtid="{D5CDD505-2E9C-101B-9397-08002B2CF9AE}" pid="3" name="SharedWithUsers">
    <vt:lpwstr>12;#James Mcarthur</vt:lpwstr>
  </property>
  <property fmtid="{D5CDD505-2E9C-101B-9397-08002B2CF9AE}" pid="4" name="ContentTypeId">
    <vt:lpwstr>0x010100DEA458560974734C8F4765FC0BCD58E6</vt:lpwstr>
  </property>
  <property fmtid="{D5CDD505-2E9C-101B-9397-08002B2CF9AE}" pid="5" name="Order">
    <vt:r8>1252600</vt:r8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TemplateUrl">
    <vt:lpwstr/>
  </property>
  <property fmtid="{D5CDD505-2E9C-101B-9397-08002B2CF9AE}" pid="9" name="ComplianceAssetId">
    <vt:lpwstr/>
  </property>
</Properties>
</file>